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81"/>
    <p:sldId id="257" r:id="rId82"/>
    <p:sldId id="258" r:id="rId83"/>
    <p:sldId id="259" r:id="rId84"/>
    <p:sldId id="260" r:id="rId85"/>
    <p:sldId id="261" r:id="rId86"/>
    <p:sldId id="262" r:id="rId87"/>
    <p:sldId id="263" r:id="rId88"/>
    <p:sldId id="264" r:id="rId89"/>
    <p:sldId id="265" r:id="rId90"/>
    <p:sldId id="266" r:id="rId91"/>
    <p:sldId id="267" r:id="rId92"/>
    <p:sldId id="268" r:id="rId93"/>
    <p:sldId id="269" r:id="rId94"/>
    <p:sldId id="270" r:id="rId95"/>
    <p:sldId id="271" r:id="rId96"/>
    <p:sldId id="272" r:id="rId97"/>
    <p:sldId id="273" r:id="rId98"/>
    <p:sldId id="274" r:id="rId99"/>
    <p:sldId id="275" r:id="rId100"/>
    <p:sldId id="276" r:id="rId101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Roboto Condensed" charset="1" panose="02000000000000000000"/>
      <p:regular r:id="rId14"/>
    </p:embeddedFont>
    <p:embeddedFont>
      <p:font typeface="Roboto Condensed Bold" charset="1" panose="02000000000000000000"/>
      <p:regular r:id="rId15"/>
    </p:embeddedFont>
    <p:embeddedFont>
      <p:font typeface="Roboto Condensed Italics" charset="1" panose="02000000000000000000"/>
      <p:regular r:id="rId16"/>
    </p:embeddedFont>
    <p:embeddedFont>
      <p:font typeface="Roboto Condensed Bold Italics" charset="1" panose="02000000000000000000"/>
      <p:regular r:id="rId17"/>
    </p:embeddedFont>
    <p:embeddedFont>
      <p:font typeface="Courier Prime" charset="1" panose="00000509000000000000"/>
      <p:regular r:id="rId18"/>
    </p:embeddedFont>
    <p:embeddedFont>
      <p:font typeface="Courier Prime Bold" charset="1" panose="00000809000000000000"/>
      <p:regular r:id="rId19"/>
    </p:embeddedFont>
    <p:embeddedFont>
      <p:font typeface="Courier Prime Italics" charset="1" panose="00000509000000000000"/>
      <p:regular r:id="rId20"/>
    </p:embeddedFont>
    <p:embeddedFont>
      <p:font typeface="Courier Prime Bold Italics" charset="1" panose="00000809000000000000"/>
      <p:regular r:id="rId21"/>
    </p:embeddedFont>
    <p:embeddedFont>
      <p:font typeface="Garet" charset="1" panose="00000000000000000000"/>
      <p:regular r:id="rId22"/>
    </p:embeddedFont>
    <p:embeddedFont>
      <p:font typeface="Garet Bold" charset="1" panose="00000000000000000000"/>
      <p:regular r:id="rId23"/>
    </p:embeddedFont>
    <p:embeddedFont>
      <p:font typeface="Garet Italics" charset="1" panose="00000000000000000000"/>
      <p:regular r:id="rId24"/>
    </p:embeddedFont>
    <p:embeddedFont>
      <p:font typeface="Garet Bold Italics" charset="1" panose="00000000000000000000"/>
      <p:regular r:id="rId25"/>
    </p:embeddedFont>
    <p:embeddedFont>
      <p:font typeface="Bubblebody Neue" charset="1" panose="00000500000000000000"/>
      <p:regular r:id="rId26"/>
    </p:embeddedFont>
    <p:embeddedFont>
      <p:font typeface="Bubblebody Neue Bold" charset="1" panose="00000500000000000000"/>
      <p:regular r:id="rId27"/>
    </p:embeddedFont>
    <p:embeddedFont>
      <p:font typeface="Bubblebody Neue Thin" charset="1" panose="00000500000000000000"/>
      <p:regular r:id="rId28"/>
    </p:embeddedFont>
    <p:embeddedFont>
      <p:font typeface="Bubblebody Neue Light" charset="1" panose="00000500000000000000"/>
      <p:regular r:id="rId29"/>
    </p:embeddedFont>
    <p:embeddedFont>
      <p:font typeface="Bubblebody Neue Ultra-Bold" charset="1" panose="00000500000000000000"/>
      <p:regular r:id="rId30"/>
    </p:embeddedFont>
    <p:embeddedFont>
      <p:font typeface="Mont" charset="1" panose="00000500000000000000"/>
      <p:regular r:id="rId31"/>
    </p:embeddedFont>
    <p:embeddedFont>
      <p:font typeface="Mont Bold" charset="1" panose="00000800000000000000"/>
      <p:regular r:id="rId32"/>
    </p:embeddedFont>
    <p:embeddedFont>
      <p:font typeface="Mont Italics" charset="1" panose="00000500000000000000"/>
      <p:regular r:id="rId33"/>
    </p:embeddedFont>
    <p:embeddedFont>
      <p:font typeface="Mont Bold Italics" charset="1" panose="00000800000000000000"/>
      <p:regular r:id="rId34"/>
    </p:embeddedFont>
    <p:embeddedFont>
      <p:font typeface="Mont Thin" charset="1" panose="00000200000000000000"/>
      <p:regular r:id="rId35"/>
    </p:embeddedFont>
    <p:embeddedFont>
      <p:font typeface="Mont Thin Italics" charset="1" panose="00000200000000000000"/>
      <p:regular r:id="rId36"/>
    </p:embeddedFont>
    <p:embeddedFont>
      <p:font typeface="Mont Heavy" charset="1" panose="00000A00000000000000"/>
      <p:regular r:id="rId37"/>
    </p:embeddedFont>
    <p:embeddedFont>
      <p:font typeface="Mont Heavy Italics" charset="1" panose="00000A00000000000000"/>
      <p:regular r:id="rId38"/>
    </p:embeddedFont>
    <p:embeddedFont>
      <p:font typeface="Canva Sans" charset="1" panose="020B0503030501040103"/>
      <p:regular r:id="rId39"/>
    </p:embeddedFont>
    <p:embeddedFont>
      <p:font typeface="Canva Sans Bold" charset="1" panose="020B0803030501040103"/>
      <p:regular r:id="rId40"/>
    </p:embeddedFont>
    <p:embeddedFont>
      <p:font typeface="Canva Sans Italics" charset="1" panose="020B0503030501040103"/>
      <p:regular r:id="rId41"/>
    </p:embeddedFont>
    <p:embeddedFont>
      <p:font typeface="Canva Sans Bold Italics" charset="1" panose="020B0803030501040103"/>
      <p:regular r:id="rId42"/>
    </p:embeddedFont>
    <p:embeddedFont>
      <p:font typeface="Canva Sans Medium" charset="1" panose="020B0603030501040103"/>
      <p:regular r:id="rId43"/>
    </p:embeddedFont>
    <p:embeddedFont>
      <p:font typeface="Canva Sans Medium Italics" charset="1" panose="020B0603030501040103"/>
      <p:regular r:id="rId44"/>
    </p:embeddedFont>
    <p:embeddedFont>
      <p:font typeface="IBM Plex Mono" charset="1" panose="020B0509050203000203"/>
      <p:regular r:id="rId45"/>
    </p:embeddedFont>
    <p:embeddedFont>
      <p:font typeface="IBM Plex Mono Bold" charset="1" panose="020B0809050203000203"/>
      <p:regular r:id="rId46"/>
    </p:embeddedFont>
    <p:embeddedFont>
      <p:font typeface="IBM Plex Mono Italics" charset="1" panose="020B0509050203000203"/>
      <p:regular r:id="rId47"/>
    </p:embeddedFont>
    <p:embeddedFont>
      <p:font typeface="IBM Plex Mono Bold Italics" charset="1" panose="020B0809050203000203"/>
      <p:regular r:id="rId48"/>
    </p:embeddedFont>
    <p:embeddedFont>
      <p:font typeface="IBM Plex Mono Extra-Light" charset="1" panose="020B0309050203000203"/>
      <p:regular r:id="rId49"/>
    </p:embeddedFont>
    <p:embeddedFont>
      <p:font typeface="IBM Plex Mono Extra-Light Italics" charset="1" panose="020B0309050203000203"/>
      <p:regular r:id="rId50"/>
    </p:embeddedFont>
    <p:embeddedFont>
      <p:font typeface="IBM Plex Mono Medium" charset="1" panose="020B0609050203000203"/>
      <p:regular r:id="rId51"/>
    </p:embeddedFont>
    <p:embeddedFont>
      <p:font typeface="IBM Plex Mono Medium Italics" charset="1" panose="020B0609050203000203"/>
      <p:regular r:id="rId52"/>
    </p:embeddedFont>
    <p:embeddedFont>
      <p:font typeface="Acherus Militant" charset="1" panose="00000000000000000000"/>
      <p:regular r:id="rId53"/>
    </p:embeddedFont>
    <p:embeddedFont>
      <p:font typeface="Acherus Militant Bold" charset="1" panose="00000000000000000000"/>
      <p:regular r:id="rId54"/>
    </p:embeddedFont>
    <p:embeddedFont>
      <p:font typeface="Acherus Militant Light" charset="1" panose="00000000000000000000"/>
      <p:regular r:id="rId55"/>
    </p:embeddedFont>
    <p:embeddedFont>
      <p:font typeface="Cerebri" charset="1" panose="00000500000000000000"/>
      <p:regular r:id="rId56"/>
    </p:embeddedFont>
    <p:embeddedFont>
      <p:font typeface="Cerebri Bold" charset="1" panose="00000800000000000000"/>
      <p:regular r:id="rId57"/>
    </p:embeddedFont>
    <p:embeddedFont>
      <p:font typeface="Cerebri Italics" charset="1" panose="00000500000000000000"/>
      <p:regular r:id="rId58"/>
    </p:embeddedFont>
    <p:embeddedFont>
      <p:font typeface="Cerebri Bold Italics" charset="1" panose="00000800000000000000"/>
      <p:regular r:id="rId59"/>
    </p:embeddedFont>
    <p:embeddedFont>
      <p:font typeface="Cerebri Light" charset="1" panose="00000400000000000000"/>
      <p:regular r:id="rId60"/>
    </p:embeddedFont>
    <p:embeddedFont>
      <p:font typeface="Cerebri Light Italics" charset="1" panose="00000400000000000000"/>
      <p:regular r:id="rId61"/>
    </p:embeddedFont>
    <p:embeddedFont>
      <p:font typeface="Cerebri Medium" charset="1" panose="00000600000000000000"/>
      <p:regular r:id="rId62"/>
    </p:embeddedFont>
    <p:embeddedFont>
      <p:font typeface="Cerebri Medium Italics" charset="1" panose="00000600000000000000"/>
      <p:regular r:id="rId63"/>
    </p:embeddedFont>
    <p:embeddedFont>
      <p:font typeface="Cerebri Heavy" charset="1" panose="00000A00000000000000"/>
      <p:regular r:id="rId64"/>
    </p:embeddedFont>
    <p:embeddedFont>
      <p:font typeface="Cerebri Heavy Italics" charset="1" panose="00000A00000000000000"/>
      <p:regular r:id="rId65"/>
    </p:embeddedFont>
    <p:embeddedFont>
      <p:font typeface="Muli" charset="1" panose="00000500000000000000"/>
      <p:regular r:id="rId66"/>
    </p:embeddedFont>
    <p:embeddedFont>
      <p:font typeface="Muli Bold" charset="1" panose="00000800000000000000"/>
      <p:regular r:id="rId67"/>
    </p:embeddedFont>
    <p:embeddedFont>
      <p:font typeface="Muli Italics" charset="1" panose="00000500000000000000"/>
      <p:regular r:id="rId68"/>
    </p:embeddedFont>
    <p:embeddedFont>
      <p:font typeface="Muli Bold Italics" charset="1" panose="00000800000000000000"/>
      <p:regular r:id="rId69"/>
    </p:embeddedFont>
    <p:embeddedFont>
      <p:font typeface="Muli Extra-Light" charset="1" panose="00000300000000000000"/>
      <p:regular r:id="rId70"/>
    </p:embeddedFont>
    <p:embeddedFont>
      <p:font typeface="Muli Extra-Light Italics" charset="1" panose="00000300000000000000"/>
      <p:regular r:id="rId71"/>
    </p:embeddedFont>
    <p:embeddedFont>
      <p:font typeface="Muli Light" charset="1" panose="00000400000000000000"/>
      <p:regular r:id="rId72"/>
    </p:embeddedFont>
    <p:embeddedFont>
      <p:font typeface="Muli Light Italics" charset="1" panose="00000400000000000000"/>
      <p:regular r:id="rId73"/>
    </p:embeddedFont>
    <p:embeddedFont>
      <p:font typeface="Muli Semi-Bold" charset="1" panose="00000700000000000000"/>
      <p:regular r:id="rId74"/>
    </p:embeddedFont>
    <p:embeddedFont>
      <p:font typeface="Muli Semi-Bold Italics" charset="1" panose="00000700000000000000"/>
      <p:regular r:id="rId75"/>
    </p:embeddedFont>
    <p:embeddedFont>
      <p:font typeface="Muli Ultra-Bold" charset="1" panose="00000900000000000000"/>
      <p:regular r:id="rId76"/>
    </p:embeddedFont>
    <p:embeddedFont>
      <p:font typeface="Muli Ultra-Bold Italics" charset="1" panose="00000900000000000000"/>
      <p:regular r:id="rId77"/>
    </p:embeddedFont>
    <p:embeddedFont>
      <p:font typeface="Muli Heavy" charset="1" panose="00000A00000000000000"/>
      <p:regular r:id="rId78"/>
    </p:embeddedFont>
    <p:embeddedFont>
      <p:font typeface="Muli Heavy Italics" charset="1" panose="00000A00000000000000"/>
      <p:regular r:id="rId79"/>
    </p:embeddedFont>
    <p:embeddedFont>
      <p:font typeface="Bryndan Write" charset="1" panose="02000503000000000000"/>
      <p:regular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20.xml" Type="http://schemas.openxmlformats.org/officeDocument/2006/relationships/slide"/><Relationship Id="rId101" Target="slides/slide21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slides/slide1.xml" Type="http://schemas.openxmlformats.org/officeDocument/2006/relationships/slide"/><Relationship Id="rId82" Target="slides/slide2.xml" Type="http://schemas.openxmlformats.org/officeDocument/2006/relationships/slide"/><Relationship Id="rId83" Target="slides/slide3.xml" Type="http://schemas.openxmlformats.org/officeDocument/2006/relationships/slide"/><Relationship Id="rId84" Target="slides/slide4.xml" Type="http://schemas.openxmlformats.org/officeDocument/2006/relationships/slide"/><Relationship Id="rId85" Target="slides/slide5.xml" Type="http://schemas.openxmlformats.org/officeDocument/2006/relationships/slide"/><Relationship Id="rId86" Target="slides/slide6.xml" Type="http://schemas.openxmlformats.org/officeDocument/2006/relationships/slide"/><Relationship Id="rId87" Target="slides/slide7.xml" Type="http://schemas.openxmlformats.org/officeDocument/2006/relationships/slide"/><Relationship Id="rId88" Target="slides/slide8.xml" Type="http://schemas.openxmlformats.org/officeDocument/2006/relationships/slide"/><Relationship Id="rId89" Target="slides/slide9.xml" Type="http://schemas.openxmlformats.org/officeDocument/2006/relationships/slide"/><Relationship Id="rId9" Target="fonts/font9.fntdata" Type="http://schemas.openxmlformats.org/officeDocument/2006/relationships/font"/><Relationship Id="rId90" Target="slides/slide10.xml" Type="http://schemas.openxmlformats.org/officeDocument/2006/relationships/slide"/><Relationship Id="rId91" Target="slides/slide11.xml" Type="http://schemas.openxmlformats.org/officeDocument/2006/relationships/slide"/><Relationship Id="rId92" Target="slides/slide12.xml" Type="http://schemas.openxmlformats.org/officeDocument/2006/relationships/slide"/><Relationship Id="rId93" Target="slides/slide13.xml" Type="http://schemas.openxmlformats.org/officeDocument/2006/relationships/slide"/><Relationship Id="rId94" Target="slides/slide14.xml" Type="http://schemas.openxmlformats.org/officeDocument/2006/relationships/slide"/><Relationship Id="rId95" Target="slides/slide15.xml" Type="http://schemas.openxmlformats.org/officeDocument/2006/relationships/slide"/><Relationship Id="rId96" Target="slides/slide16.xml" Type="http://schemas.openxmlformats.org/officeDocument/2006/relationships/slide"/><Relationship Id="rId97" Target="slides/slide17.xml" Type="http://schemas.openxmlformats.org/officeDocument/2006/relationships/slide"/><Relationship Id="rId98" Target="slides/slide18.xml" Type="http://schemas.openxmlformats.org/officeDocument/2006/relationships/slide"/><Relationship Id="rId99" Target="slides/slide19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6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Relationship Id="rId8" Target="../media/image70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pn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svg" Type="http://schemas.openxmlformats.org/officeDocument/2006/relationships/image"/><Relationship Id="rId11" Target="../media/image88.png" Type="http://schemas.openxmlformats.org/officeDocument/2006/relationships/image"/><Relationship Id="rId12" Target="../media/image89.svg" Type="http://schemas.openxmlformats.org/officeDocument/2006/relationships/image"/><Relationship Id="rId13" Target="../media/image90.png" Type="http://schemas.openxmlformats.org/officeDocument/2006/relationships/image"/><Relationship Id="rId14" Target="../media/image91.svg" Type="http://schemas.openxmlformats.org/officeDocument/2006/relationships/image"/><Relationship Id="rId2" Target="../media/image79.png" Type="http://schemas.openxmlformats.org/officeDocument/2006/relationships/image"/><Relationship Id="rId3" Target="../media/image80.png" Type="http://schemas.openxmlformats.org/officeDocument/2006/relationships/image"/><Relationship Id="rId4" Target="../media/image81.svg" Type="http://schemas.openxmlformats.org/officeDocument/2006/relationships/image"/><Relationship Id="rId5" Target="../media/image82.png" Type="http://schemas.openxmlformats.org/officeDocument/2006/relationships/image"/><Relationship Id="rId6" Target="../media/image83.svg" Type="http://schemas.openxmlformats.org/officeDocument/2006/relationships/image"/><Relationship Id="rId7" Target="../media/image84.png" Type="http://schemas.openxmlformats.org/officeDocument/2006/relationships/image"/><Relationship Id="rId8" Target="../media/image85.sv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Relationship Id="rId3" Target="../media/image9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2" Target="../media/image95.png" Type="http://schemas.openxmlformats.org/officeDocument/2006/relationships/image"/><Relationship Id="rId3" Target="../media/image96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97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99.png" Type="http://schemas.openxmlformats.org/officeDocument/2006/relationships/image"/><Relationship Id="rId6" Target="../media/image10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5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F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60141" y="1406044"/>
            <a:ext cx="6127859" cy="8880956"/>
          </a:xfrm>
          <a:custGeom>
            <a:avLst/>
            <a:gdLst/>
            <a:ahLst/>
            <a:cxnLst/>
            <a:rect r="r" b="b" t="t" l="l"/>
            <a:pathLst>
              <a:path h="8880956" w="6127859">
                <a:moveTo>
                  <a:pt x="0" y="0"/>
                </a:moveTo>
                <a:lnTo>
                  <a:pt x="6127859" y="0"/>
                </a:lnTo>
                <a:lnTo>
                  <a:pt x="6127859" y="8880956"/>
                </a:lnTo>
                <a:lnTo>
                  <a:pt x="0" y="8880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85473">
            <a:off x="11196259" y="541385"/>
            <a:ext cx="1927763" cy="2129055"/>
          </a:xfrm>
          <a:custGeom>
            <a:avLst/>
            <a:gdLst/>
            <a:ahLst/>
            <a:cxnLst/>
            <a:rect r="r" b="b" t="t" l="l"/>
            <a:pathLst>
              <a:path h="2129055" w="1927763">
                <a:moveTo>
                  <a:pt x="0" y="0"/>
                </a:moveTo>
                <a:lnTo>
                  <a:pt x="1927763" y="0"/>
                </a:lnTo>
                <a:lnTo>
                  <a:pt x="1927763" y="2129056"/>
                </a:lnTo>
                <a:lnTo>
                  <a:pt x="0" y="212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9947" y="752877"/>
            <a:ext cx="2017506" cy="1306335"/>
          </a:xfrm>
          <a:custGeom>
            <a:avLst/>
            <a:gdLst/>
            <a:ahLst/>
            <a:cxnLst/>
            <a:rect r="r" b="b" t="t" l="l"/>
            <a:pathLst>
              <a:path h="1306335" w="2017506">
                <a:moveTo>
                  <a:pt x="2017506" y="0"/>
                </a:moveTo>
                <a:lnTo>
                  <a:pt x="0" y="0"/>
                </a:lnTo>
                <a:lnTo>
                  <a:pt x="0" y="1306335"/>
                </a:lnTo>
                <a:lnTo>
                  <a:pt x="2017506" y="1306335"/>
                </a:lnTo>
                <a:lnTo>
                  <a:pt x="20175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14292" y="8636877"/>
            <a:ext cx="1919453" cy="1242846"/>
          </a:xfrm>
          <a:custGeom>
            <a:avLst/>
            <a:gdLst/>
            <a:ahLst/>
            <a:cxnLst/>
            <a:rect r="r" b="b" t="t" l="l"/>
            <a:pathLst>
              <a:path h="1242846" w="1919453">
                <a:moveTo>
                  <a:pt x="0" y="0"/>
                </a:moveTo>
                <a:lnTo>
                  <a:pt x="1919452" y="0"/>
                </a:lnTo>
                <a:lnTo>
                  <a:pt x="1919452" y="1242846"/>
                </a:lnTo>
                <a:lnTo>
                  <a:pt x="0" y="1242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97243" y="6897813"/>
            <a:ext cx="8685835" cy="2013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9"/>
              </a:lnSpc>
            </a:pPr>
            <a:r>
              <a:rPr lang="en-US" sz="2842" spc="284">
                <a:solidFill>
                  <a:srgbClr val="FFFFFF"/>
                </a:solidFill>
                <a:latin typeface="Bubblebody Neue Thin"/>
              </a:rPr>
              <a:t>Presented by:</a:t>
            </a:r>
          </a:p>
          <a:p>
            <a:pPr algn="just">
              <a:lnSpc>
                <a:spcPts val="3979"/>
              </a:lnSpc>
            </a:pPr>
            <a:r>
              <a:rPr lang="en-US" sz="2842" spc="284">
                <a:solidFill>
                  <a:srgbClr val="FFFFFF"/>
                </a:solidFill>
                <a:latin typeface="Bubblebody Neue Thin"/>
              </a:rPr>
              <a:t>Laxit Shah-202212042</a:t>
            </a:r>
          </a:p>
          <a:p>
            <a:pPr algn="just">
              <a:lnSpc>
                <a:spcPts val="3979"/>
              </a:lnSpc>
            </a:pPr>
            <a:r>
              <a:rPr lang="en-US" sz="2842" spc="284">
                <a:solidFill>
                  <a:srgbClr val="FFFFFF"/>
                </a:solidFill>
                <a:latin typeface="Bubblebody Neue Thin"/>
              </a:rPr>
              <a:t>Arkan Mansuri-202212055</a:t>
            </a:r>
          </a:p>
          <a:p>
            <a:pPr algn="just">
              <a:lnSpc>
                <a:spcPts val="397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3137569">
            <a:off x="-1700766" y="6937054"/>
            <a:ext cx="4753918" cy="5218872"/>
          </a:xfrm>
          <a:custGeom>
            <a:avLst/>
            <a:gdLst/>
            <a:ahLst/>
            <a:cxnLst/>
            <a:rect r="r" b="b" t="t" l="l"/>
            <a:pathLst>
              <a:path h="5218872" w="4753918">
                <a:moveTo>
                  <a:pt x="0" y="0"/>
                </a:moveTo>
                <a:lnTo>
                  <a:pt x="4753918" y="0"/>
                </a:lnTo>
                <a:lnTo>
                  <a:pt x="4753918" y="5218872"/>
                </a:lnTo>
                <a:lnTo>
                  <a:pt x="0" y="5218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2138" y="3189627"/>
            <a:ext cx="11438003" cy="162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28"/>
              </a:lnSpc>
            </a:pPr>
            <a:r>
              <a:rPr lang="en-US" sz="10935">
                <a:solidFill>
                  <a:srgbClr val="FFFFFF"/>
                </a:solidFill>
                <a:latin typeface="Bubblebody Neue Bold"/>
              </a:rPr>
              <a:t>COLLEGE WEB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F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32845" y="616603"/>
            <a:ext cx="1622311" cy="1406429"/>
            <a:chOff x="0" y="0"/>
            <a:chExt cx="2163081" cy="187523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937620"/>
              <a:ext cx="1953140" cy="937620"/>
              <a:chOff x="0" y="0"/>
              <a:chExt cx="13288429" cy="637921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3288429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13288429">
                    <a:moveTo>
                      <a:pt x="6637706" y="0"/>
                    </a:moveTo>
                    <a:lnTo>
                      <a:pt x="6637706" y="0"/>
                    </a:lnTo>
                    <a:lnTo>
                      <a:pt x="6637706" y="7620"/>
                    </a:lnTo>
                    <a:lnTo>
                      <a:pt x="0" y="6379210"/>
                    </a:lnTo>
                    <a:lnTo>
                      <a:pt x="6642519" y="6379210"/>
                    </a:lnTo>
                    <a:lnTo>
                      <a:pt x="13288429" y="0"/>
                    </a:lnTo>
                    <a:lnTo>
                      <a:pt x="6637706" y="0"/>
                    </a:lnTo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09940" y="0"/>
              <a:ext cx="1953140" cy="937620"/>
              <a:chOff x="0" y="0"/>
              <a:chExt cx="13288429" cy="63792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3288429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13288429">
                    <a:moveTo>
                      <a:pt x="6637706" y="0"/>
                    </a:moveTo>
                    <a:lnTo>
                      <a:pt x="6637706" y="0"/>
                    </a:lnTo>
                    <a:lnTo>
                      <a:pt x="6637706" y="7620"/>
                    </a:lnTo>
                    <a:lnTo>
                      <a:pt x="0" y="6379210"/>
                    </a:lnTo>
                    <a:lnTo>
                      <a:pt x="6642519" y="6379210"/>
                    </a:lnTo>
                    <a:lnTo>
                      <a:pt x="13288429" y="0"/>
                    </a:lnTo>
                    <a:lnTo>
                      <a:pt x="6637706" y="0"/>
                    </a:lnTo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379221" y="1808583"/>
            <a:ext cx="6192774" cy="8229600"/>
          </a:xfrm>
          <a:custGeom>
            <a:avLst/>
            <a:gdLst/>
            <a:ahLst/>
            <a:cxnLst/>
            <a:rect r="r" b="b" t="t" l="l"/>
            <a:pathLst>
              <a:path h="8229600" w="6192774">
                <a:moveTo>
                  <a:pt x="0" y="0"/>
                </a:moveTo>
                <a:lnTo>
                  <a:pt x="6192774" y="0"/>
                </a:lnTo>
                <a:lnTo>
                  <a:pt x="6192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332845" y="2642572"/>
            <a:ext cx="9458107" cy="6754434"/>
            <a:chOff x="0" y="0"/>
            <a:chExt cx="12610809" cy="900591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2610809" cy="9005912"/>
              <a:chOff x="0" y="0"/>
              <a:chExt cx="2127691" cy="151947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127691" cy="1519474"/>
              </a:xfrm>
              <a:custGeom>
                <a:avLst/>
                <a:gdLst/>
                <a:ahLst/>
                <a:cxnLst/>
                <a:rect r="r" b="b" t="t" l="l"/>
                <a:pathLst>
                  <a:path h="1519474" w="2127691">
                    <a:moveTo>
                      <a:pt x="2003231" y="1519474"/>
                    </a:moveTo>
                    <a:lnTo>
                      <a:pt x="124460" y="1519474"/>
                    </a:lnTo>
                    <a:cubicBezTo>
                      <a:pt x="55880" y="1519474"/>
                      <a:pt x="0" y="1463594"/>
                      <a:pt x="0" y="139501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03231" y="0"/>
                    </a:lnTo>
                    <a:cubicBezTo>
                      <a:pt x="2071811" y="0"/>
                      <a:pt x="2127691" y="55880"/>
                      <a:pt x="2127691" y="124460"/>
                    </a:cubicBezTo>
                    <a:lnTo>
                      <a:pt x="2127691" y="1395014"/>
                    </a:lnTo>
                    <a:cubicBezTo>
                      <a:pt x="2127691" y="1463594"/>
                      <a:pt x="2071811" y="1519474"/>
                      <a:pt x="2003231" y="1519474"/>
                    </a:cubicBezTo>
                  </a:path>
                </a:pathLst>
              </a:custGeom>
              <a:solidFill>
                <a:srgbClr val="2E2D2D">
                  <a:alpha val="60000"/>
                </a:srgbClr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45788" y="529729"/>
              <a:ext cx="11635630" cy="8095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337"/>
                </a:lnSpc>
              </a:pPr>
            </a:p>
            <a:p>
              <a:pPr algn="just" marL="778666" indent="-389333" lvl="1">
                <a:lnSpc>
                  <a:spcPts val="5337"/>
                </a:lnSpc>
                <a:buFont typeface="Arial"/>
                <a:buChar char="•"/>
              </a:pPr>
              <a:r>
                <a:rPr lang="en-US" sz="3606">
                  <a:solidFill>
                    <a:srgbClr val="FFBD59"/>
                  </a:solidFill>
                  <a:latin typeface="Roboto Condensed Bold"/>
                </a:rPr>
                <a:t>Student </a:t>
              </a:r>
              <a:r>
                <a:rPr lang="en-US" sz="3606">
                  <a:solidFill>
                    <a:srgbClr val="FFBD59"/>
                  </a:solidFill>
                  <a:latin typeface="Roboto Condensed Bold"/>
                </a:rPr>
                <a:t>Profiles</a:t>
              </a:r>
            </a:p>
            <a:p>
              <a:pPr algn="just" marL="778666" indent="-389333" lvl="1">
                <a:lnSpc>
                  <a:spcPts val="5337"/>
                </a:lnSpc>
                <a:buFont typeface="Arial"/>
                <a:buChar char="•"/>
              </a:pPr>
              <a:r>
                <a:rPr lang="en-US" sz="3606">
                  <a:solidFill>
                    <a:srgbClr val="FFBD59"/>
                  </a:solidFill>
                  <a:latin typeface="Roboto Condensed Bold"/>
                </a:rPr>
                <a:t>View Detailed  College Profiles</a:t>
              </a:r>
            </a:p>
            <a:p>
              <a:pPr algn="just" marL="778666" indent="-389333" lvl="1">
                <a:lnSpc>
                  <a:spcPts val="5337"/>
                </a:lnSpc>
                <a:buFont typeface="Arial"/>
                <a:buChar char="•"/>
              </a:pPr>
              <a:r>
                <a:rPr lang="en-US" sz="3606">
                  <a:solidFill>
                    <a:srgbClr val="FFBD59"/>
                  </a:solidFill>
                  <a:latin typeface="Roboto Condensed Bold"/>
                </a:rPr>
                <a:t>Course-Based College Search</a:t>
              </a:r>
            </a:p>
            <a:p>
              <a:pPr algn="just" marL="778666" indent="-389333" lvl="1">
                <a:lnSpc>
                  <a:spcPts val="5337"/>
                </a:lnSpc>
                <a:buFont typeface="Arial"/>
                <a:buChar char="•"/>
              </a:pPr>
              <a:r>
                <a:rPr lang="en-US" sz="3606">
                  <a:solidFill>
                    <a:srgbClr val="FFBD59"/>
                  </a:solidFill>
                  <a:latin typeface="Roboto Condensed Bold"/>
                </a:rPr>
                <a:t>Like and Follow Colleges</a:t>
              </a:r>
            </a:p>
            <a:p>
              <a:pPr algn="just" marL="778666" indent="-389333" lvl="1">
                <a:lnSpc>
                  <a:spcPts val="5337"/>
                </a:lnSpc>
                <a:buFont typeface="Arial"/>
                <a:buChar char="•"/>
              </a:pPr>
              <a:r>
                <a:rPr lang="en-US" sz="3606">
                  <a:solidFill>
                    <a:srgbClr val="FFBD59"/>
                  </a:solidFill>
                  <a:latin typeface="Roboto Condensed Bold"/>
                </a:rPr>
                <a:t>Search Filters and Sorting Options</a:t>
              </a:r>
            </a:p>
            <a:p>
              <a:pPr algn="just" marL="778666" indent="-389333" lvl="1">
                <a:lnSpc>
                  <a:spcPts val="5337"/>
                </a:lnSpc>
                <a:buFont typeface="Arial"/>
                <a:buChar char="•"/>
              </a:pPr>
              <a:r>
                <a:rPr lang="en-US" sz="3606">
                  <a:solidFill>
                    <a:srgbClr val="FFBD59"/>
                  </a:solidFill>
                  <a:latin typeface="Roboto Condensed Bold"/>
                </a:rPr>
                <a:t>Real-time Updates and Notices</a:t>
              </a:r>
            </a:p>
            <a:p>
              <a:pPr algn="just" marL="778666" indent="-389333" lvl="1">
                <a:lnSpc>
                  <a:spcPts val="5337"/>
                </a:lnSpc>
                <a:buFont typeface="Arial"/>
                <a:buChar char="•"/>
              </a:pPr>
              <a:r>
                <a:rPr lang="en-US" sz="3606">
                  <a:solidFill>
                    <a:srgbClr val="FFBD59"/>
                  </a:solidFill>
                  <a:latin typeface="Roboto Condensed Bold"/>
                </a:rPr>
                <a:t>Interactive Campus Guide</a:t>
              </a:r>
            </a:p>
            <a:p>
              <a:pPr algn="just">
                <a:lnSpc>
                  <a:spcPts val="533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6580" y="530878"/>
            <a:ext cx="8599758" cy="2316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02"/>
              </a:lnSpc>
            </a:pPr>
            <a:r>
              <a:rPr lang="en-US" sz="4430">
                <a:solidFill>
                  <a:srgbClr val="FFFFFF"/>
                </a:solidFill>
                <a:latin typeface="IBM Plex Mono"/>
              </a:rPr>
              <a:t>Student’s</a:t>
            </a:r>
          </a:p>
          <a:p>
            <a:pPr algn="just">
              <a:lnSpc>
                <a:spcPts val="6202"/>
              </a:lnSpc>
            </a:pPr>
            <a:r>
              <a:rPr lang="en-US" sz="4430">
                <a:solidFill>
                  <a:srgbClr val="FFFFFF"/>
                </a:solidFill>
                <a:latin typeface="IBM Plex Mono"/>
              </a:rPr>
              <a:t>Functionalities</a:t>
            </a:r>
          </a:p>
          <a:p>
            <a:pPr algn="ctr" marL="0" indent="0" lvl="0">
              <a:lnSpc>
                <a:spcPts val="6202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F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20910" y="-773696"/>
            <a:ext cx="10776025" cy="5722671"/>
          </a:xfrm>
          <a:custGeom>
            <a:avLst/>
            <a:gdLst/>
            <a:ahLst/>
            <a:cxnLst/>
            <a:rect r="r" b="b" t="t" l="l"/>
            <a:pathLst>
              <a:path h="5722671" w="10776025">
                <a:moveTo>
                  <a:pt x="0" y="0"/>
                </a:moveTo>
                <a:lnTo>
                  <a:pt x="10776025" y="0"/>
                </a:lnTo>
                <a:lnTo>
                  <a:pt x="10776025" y="5722672"/>
                </a:lnTo>
                <a:lnTo>
                  <a:pt x="0" y="5722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044904"/>
            <a:ext cx="10519309" cy="6242096"/>
          </a:xfrm>
          <a:custGeom>
            <a:avLst/>
            <a:gdLst/>
            <a:ahLst/>
            <a:cxnLst/>
            <a:rect r="r" b="b" t="t" l="l"/>
            <a:pathLst>
              <a:path h="6242096" w="10519309">
                <a:moveTo>
                  <a:pt x="0" y="0"/>
                </a:moveTo>
                <a:lnTo>
                  <a:pt x="10519309" y="0"/>
                </a:lnTo>
                <a:lnTo>
                  <a:pt x="10519309" y="6242096"/>
                </a:lnTo>
                <a:lnTo>
                  <a:pt x="0" y="6242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32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16666" y="-773696"/>
            <a:ext cx="10671334" cy="6242096"/>
          </a:xfrm>
          <a:custGeom>
            <a:avLst/>
            <a:gdLst/>
            <a:ahLst/>
            <a:cxnLst/>
            <a:rect r="r" b="b" t="t" l="l"/>
            <a:pathLst>
              <a:path h="6242096" w="10671334">
                <a:moveTo>
                  <a:pt x="0" y="0"/>
                </a:moveTo>
                <a:lnTo>
                  <a:pt x="10671334" y="0"/>
                </a:lnTo>
                <a:lnTo>
                  <a:pt x="10671334" y="6242097"/>
                </a:lnTo>
                <a:lnTo>
                  <a:pt x="0" y="6242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73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37125" y="5468401"/>
            <a:ext cx="13430416" cy="5014211"/>
          </a:xfrm>
          <a:custGeom>
            <a:avLst/>
            <a:gdLst/>
            <a:ahLst/>
            <a:cxnLst/>
            <a:rect r="r" b="b" t="t" l="l"/>
            <a:pathLst>
              <a:path h="5014211" w="13430416">
                <a:moveTo>
                  <a:pt x="0" y="0"/>
                </a:moveTo>
                <a:lnTo>
                  <a:pt x="13430416" y="0"/>
                </a:lnTo>
                <a:lnTo>
                  <a:pt x="13430416" y="5014211"/>
                </a:lnTo>
                <a:lnTo>
                  <a:pt x="0" y="50142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r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F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57926"/>
            <a:ext cx="8923044" cy="6242096"/>
          </a:xfrm>
          <a:custGeom>
            <a:avLst/>
            <a:gdLst/>
            <a:ahLst/>
            <a:cxnLst/>
            <a:rect r="r" b="b" t="t" l="l"/>
            <a:pathLst>
              <a:path h="6242096" w="8923044">
                <a:moveTo>
                  <a:pt x="0" y="0"/>
                </a:moveTo>
                <a:lnTo>
                  <a:pt x="8923044" y="0"/>
                </a:lnTo>
                <a:lnTo>
                  <a:pt x="8923044" y="6242096"/>
                </a:lnTo>
                <a:lnTo>
                  <a:pt x="0" y="624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123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89829" y="5143500"/>
            <a:ext cx="11710173" cy="5776938"/>
          </a:xfrm>
          <a:custGeom>
            <a:avLst/>
            <a:gdLst/>
            <a:ahLst/>
            <a:cxnLst/>
            <a:rect r="r" b="b" t="t" l="l"/>
            <a:pathLst>
              <a:path h="5776938" w="11710173">
                <a:moveTo>
                  <a:pt x="0" y="0"/>
                </a:moveTo>
                <a:lnTo>
                  <a:pt x="11710173" y="0"/>
                </a:lnTo>
                <a:lnTo>
                  <a:pt x="11710173" y="5776938"/>
                </a:lnTo>
                <a:lnTo>
                  <a:pt x="0" y="5776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009" t="-40488" r="-1500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81758" y="0"/>
            <a:ext cx="11710173" cy="5735346"/>
          </a:xfrm>
          <a:custGeom>
            <a:avLst/>
            <a:gdLst/>
            <a:ahLst/>
            <a:cxnLst/>
            <a:rect r="r" b="b" t="t" l="l"/>
            <a:pathLst>
              <a:path h="5735346" w="11710173">
                <a:moveTo>
                  <a:pt x="0" y="0"/>
                </a:moveTo>
                <a:lnTo>
                  <a:pt x="11710173" y="0"/>
                </a:lnTo>
                <a:lnTo>
                  <a:pt x="11710173" y="5735346"/>
                </a:lnTo>
                <a:lnTo>
                  <a:pt x="0" y="5735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83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11691" y="5735346"/>
            <a:ext cx="11755381" cy="4940125"/>
          </a:xfrm>
          <a:custGeom>
            <a:avLst/>
            <a:gdLst/>
            <a:ahLst/>
            <a:cxnLst/>
            <a:rect r="r" b="b" t="t" l="l"/>
            <a:pathLst>
              <a:path h="4940125" w="11755381">
                <a:moveTo>
                  <a:pt x="0" y="0"/>
                </a:moveTo>
                <a:lnTo>
                  <a:pt x="11755381" y="0"/>
                </a:lnTo>
                <a:lnTo>
                  <a:pt x="11755381" y="4940125"/>
                </a:lnTo>
                <a:lnTo>
                  <a:pt x="0" y="4940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r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F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4197739"/>
            <a:ext cx="4816052" cy="6089261"/>
          </a:xfrm>
          <a:custGeom>
            <a:avLst/>
            <a:gdLst/>
            <a:ahLst/>
            <a:cxnLst/>
            <a:rect r="r" b="b" t="t" l="l"/>
            <a:pathLst>
              <a:path h="6089261" w="4816052">
                <a:moveTo>
                  <a:pt x="4816052" y="0"/>
                </a:moveTo>
                <a:lnTo>
                  <a:pt x="0" y="0"/>
                </a:lnTo>
                <a:lnTo>
                  <a:pt x="0" y="6089261"/>
                </a:lnTo>
                <a:lnTo>
                  <a:pt x="4816052" y="6089261"/>
                </a:lnTo>
                <a:lnTo>
                  <a:pt x="48160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06281" y="-1230186"/>
            <a:ext cx="3294147" cy="3399213"/>
          </a:xfrm>
          <a:custGeom>
            <a:avLst/>
            <a:gdLst/>
            <a:ahLst/>
            <a:cxnLst/>
            <a:rect r="r" b="b" t="t" l="l"/>
            <a:pathLst>
              <a:path h="3399213" w="3294147">
                <a:moveTo>
                  <a:pt x="0" y="0"/>
                </a:moveTo>
                <a:lnTo>
                  <a:pt x="3294146" y="0"/>
                </a:lnTo>
                <a:lnTo>
                  <a:pt x="3294146" y="3399213"/>
                </a:lnTo>
                <a:lnTo>
                  <a:pt x="0" y="3399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22300" y="0"/>
            <a:ext cx="8921328" cy="10287000"/>
          </a:xfrm>
          <a:custGeom>
            <a:avLst/>
            <a:gdLst/>
            <a:ahLst/>
            <a:cxnLst/>
            <a:rect r="r" b="b" t="t" l="l"/>
            <a:pathLst>
              <a:path h="10287000" w="8921328">
                <a:moveTo>
                  <a:pt x="0" y="0"/>
                </a:moveTo>
                <a:lnTo>
                  <a:pt x="8921328" y="0"/>
                </a:lnTo>
                <a:lnTo>
                  <a:pt x="89213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58" t="-5865" r="-1470" b="-8297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338623" y="3929051"/>
            <a:ext cx="6653977" cy="2415001"/>
            <a:chOff x="0" y="0"/>
            <a:chExt cx="8871969" cy="322000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201370"/>
              <a:ext cx="8871969" cy="201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554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7561055" cy="661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57281" y="2591987"/>
            <a:ext cx="6963854" cy="64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Roboto Condensed"/>
              </a:rPr>
              <a:t>College Admin Perspective</a:t>
            </a:r>
          </a:p>
        </p:txBody>
      </p:sp>
    </p:spTree>
  </p:cSld>
  <p:clrMapOvr>
    <a:masterClrMapping/>
  </p:clrMapOvr>
  <p:transition spd="slow">
    <p:cover dir="r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05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8647" y="-770528"/>
            <a:ext cx="7333394" cy="11828055"/>
          </a:xfrm>
          <a:custGeom>
            <a:avLst/>
            <a:gdLst/>
            <a:ahLst/>
            <a:cxnLst/>
            <a:rect r="r" b="b" t="t" l="l"/>
            <a:pathLst>
              <a:path h="11828055" w="7333394">
                <a:moveTo>
                  <a:pt x="0" y="0"/>
                </a:moveTo>
                <a:lnTo>
                  <a:pt x="7333395" y="0"/>
                </a:lnTo>
                <a:lnTo>
                  <a:pt x="7333395" y="11828056"/>
                </a:lnTo>
                <a:lnTo>
                  <a:pt x="0" y="11828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-2451998" y="2700490"/>
            <a:ext cx="10118613" cy="4894879"/>
          </a:xfrm>
          <a:custGeom>
            <a:avLst/>
            <a:gdLst/>
            <a:ahLst/>
            <a:cxnLst/>
            <a:rect r="r" b="b" t="t" l="l"/>
            <a:pathLst>
              <a:path h="4894879" w="10118613">
                <a:moveTo>
                  <a:pt x="10118613" y="4894879"/>
                </a:moveTo>
                <a:lnTo>
                  <a:pt x="0" y="4894879"/>
                </a:lnTo>
                <a:lnTo>
                  <a:pt x="0" y="0"/>
                </a:lnTo>
                <a:lnTo>
                  <a:pt x="10118613" y="0"/>
                </a:lnTo>
                <a:lnTo>
                  <a:pt x="10118613" y="489487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96551" y="1825639"/>
            <a:ext cx="5117019" cy="7616358"/>
            <a:chOff x="0" y="0"/>
            <a:chExt cx="5877814" cy="87487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5189" y="15176"/>
              <a:ext cx="5847448" cy="8718397"/>
            </a:xfrm>
            <a:custGeom>
              <a:avLst/>
              <a:gdLst/>
              <a:ahLst/>
              <a:cxnLst/>
              <a:rect r="r" b="b" t="t" l="l"/>
              <a:pathLst>
                <a:path h="8718397" w="5847448">
                  <a:moveTo>
                    <a:pt x="2923718" y="8718397"/>
                  </a:moveTo>
                  <a:cubicBezTo>
                    <a:pt x="4538459" y="8718397"/>
                    <a:pt x="5847449" y="7409410"/>
                    <a:pt x="5847449" y="5794668"/>
                  </a:cubicBezTo>
                  <a:lnTo>
                    <a:pt x="5847449" y="2923718"/>
                  </a:lnTo>
                  <a:cubicBezTo>
                    <a:pt x="5847449" y="1309002"/>
                    <a:pt x="4538459" y="0"/>
                    <a:pt x="2923718" y="0"/>
                  </a:cubicBezTo>
                  <a:cubicBezTo>
                    <a:pt x="1308989" y="1"/>
                    <a:pt x="0" y="1309002"/>
                    <a:pt x="0" y="2923718"/>
                  </a:cubicBezTo>
                  <a:lnTo>
                    <a:pt x="0" y="5794668"/>
                  </a:lnTo>
                  <a:cubicBezTo>
                    <a:pt x="0" y="7409409"/>
                    <a:pt x="1308989" y="8718397"/>
                    <a:pt x="2923718" y="8718397"/>
                  </a:cubicBezTo>
                  <a:close/>
                </a:path>
              </a:pathLst>
            </a:custGeom>
            <a:solidFill>
              <a:srgbClr val="9ABCF4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14300" y="214287"/>
              <a:ext cx="5449214" cy="8320171"/>
            </a:xfrm>
            <a:custGeom>
              <a:avLst/>
              <a:gdLst/>
              <a:ahLst/>
              <a:cxnLst/>
              <a:rect r="r" b="b" t="t" l="l"/>
              <a:pathLst>
                <a:path h="8320171" w="5449214">
                  <a:moveTo>
                    <a:pt x="2724607" y="8320171"/>
                  </a:moveTo>
                  <a:cubicBezTo>
                    <a:pt x="1219848" y="8320171"/>
                    <a:pt x="0" y="7100329"/>
                    <a:pt x="0" y="5595556"/>
                  </a:cubicBezTo>
                  <a:lnTo>
                    <a:pt x="0" y="2724607"/>
                  </a:lnTo>
                  <a:cubicBezTo>
                    <a:pt x="0" y="1219860"/>
                    <a:pt x="1219848" y="0"/>
                    <a:pt x="2724607" y="0"/>
                  </a:cubicBezTo>
                  <a:cubicBezTo>
                    <a:pt x="4229379" y="0"/>
                    <a:pt x="5449214" y="1219861"/>
                    <a:pt x="5449214" y="2724607"/>
                  </a:cubicBezTo>
                  <a:lnTo>
                    <a:pt x="5449214" y="5595557"/>
                  </a:lnTo>
                  <a:cubicBezTo>
                    <a:pt x="5449214" y="7100329"/>
                    <a:pt x="4229379" y="8320171"/>
                    <a:pt x="2724607" y="8320171"/>
                  </a:cubicBezTo>
                  <a:close/>
                </a:path>
              </a:pathLst>
            </a:custGeom>
            <a:blipFill>
              <a:blip r:embed="rId6"/>
              <a:stretch>
                <a:fillRect l="-2400" t="0" r="-1044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77814" cy="8748754"/>
            </a:xfrm>
            <a:custGeom>
              <a:avLst/>
              <a:gdLst/>
              <a:ahLst/>
              <a:cxnLst/>
              <a:rect r="r" b="b" t="t" l="l"/>
              <a:pathLst>
                <a:path h="8748754" w="5877814">
                  <a:moveTo>
                    <a:pt x="2938907" y="8674590"/>
                  </a:moveTo>
                  <a:cubicBezTo>
                    <a:pt x="1356754" y="8674590"/>
                    <a:pt x="74168" y="7392009"/>
                    <a:pt x="74168" y="5809843"/>
                  </a:cubicBezTo>
                  <a:lnTo>
                    <a:pt x="74168" y="2938894"/>
                  </a:lnTo>
                  <a:cubicBezTo>
                    <a:pt x="74168" y="1356754"/>
                    <a:pt x="1356754" y="74155"/>
                    <a:pt x="2938907" y="74155"/>
                  </a:cubicBezTo>
                  <a:cubicBezTo>
                    <a:pt x="4521073" y="74155"/>
                    <a:pt x="5803646" y="1356754"/>
                    <a:pt x="5803646" y="2938894"/>
                  </a:cubicBezTo>
                  <a:lnTo>
                    <a:pt x="5803646" y="5809844"/>
                  </a:lnTo>
                  <a:cubicBezTo>
                    <a:pt x="5803646" y="7392009"/>
                    <a:pt x="4521073" y="8674590"/>
                    <a:pt x="2938907" y="8674590"/>
                  </a:cubicBezTo>
                  <a:close/>
                  <a:moveTo>
                    <a:pt x="2938907" y="8693640"/>
                  </a:moveTo>
                  <a:cubicBezTo>
                    <a:pt x="4531589" y="8693640"/>
                    <a:pt x="5822696" y="7402525"/>
                    <a:pt x="5822696" y="5809843"/>
                  </a:cubicBezTo>
                  <a:lnTo>
                    <a:pt x="5822696" y="2938894"/>
                  </a:lnTo>
                  <a:cubicBezTo>
                    <a:pt x="5822696" y="1346238"/>
                    <a:pt x="4531589" y="55105"/>
                    <a:pt x="2938907" y="55105"/>
                  </a:cubicBezTo>
                  <a:cubicBezTo>
                    <a:pt x="1346226" y="55105"/>
                    <a:pt x="55118" y="1346238"/>
                    <a:pt x="55118" y="2938894"/>
                  </a:cubicBezTo>
                  <a:lnTo>
                    <a:pt x="55118" y="5809844"/>
                  </a:lnTo>
                  <a:cubicBezTo>
                    <a:pt x="55118" y="7402525"/>
                    <a:pt x="1346225" y="8693640"/>
                    <a:pt x="2938907" y="8693640"/>
                  </a:cubicBezTo>
                  <a:close/>
                  <a:moveTo>
                    <a:pt x="2929458" y="8729688"/>
                  </a:moveTo>
                  <a:cubicBezTo>
                    <a:pt x="1321092" y="8724471"/>
                    <a:pt x="19050" y="7419213"/>
                    <a:pt x="19050" y="5809843"/>
                  </a:cubicBezTo>
                  <a:lnTo>
                    <a:pt x="19050" y="2938894"/>
                  </a:lnTo>
                  <a:cubicBezTo>
                    <a:pt x="19050" y="1326312"/>
                    <a:pt x="1326312" y="19050"/>
                    <a:pt x="2938907" y="19050"/>
                  </a:cubicBezTo>
                  <a:cubicBezTo>
                    <a:pt x="4551502" y="19050"/>
                    <a:pt x="5858764" y="1326312"/>
                    <a:pt x="5858764" y="2938894"/>
                  </a:cubicBezTo>
                  <a:lnTo>
                    <a:pt x="5858764" y="5809844"/>
                  </a:lnTo>
                  <a:cubicBezTo>
                    <a:pt x="5858764" y="7422439"/>
                    <a:pt x="4551502" y="8729702"/>
                    <a:pt x="2938907" y="8729704"/>
                  </a:cubicBezTo>
                  <a:lnTo>
                    <a:pt x="2934183" y="8729700"/>
                  </a:lnTo>
                  <a:lnTo>
                    <a:pt x="2929458" y="8729688"/>
                  </a:lnTo>
                  <a:close/>
                  <a:moveTo>
                    <a:pt x="2929407" y="8748738"/>
                  </a:moveTo>
                  <a:lnTo>
                    <a:pt x="2934157" y="8748750"/>
                  </a:lnTo>
                  <a:lnTo>
                    <a:pt x="2938907" y="8748754"/>
                  </a:lnTo>
                  <a:cubicBezTo>
                    <a:pt x="4562030" y="8748754"/>
                    <a:pt x="5877814" y="7432967"/>
                    <a:pt x="5877814" y="5809844"/>
                  </a:cubicBezTo>
                  <a:lnTo>
                    <a:pt x="5877814" y="2938894"/>
                  </a:lnTo>
                  <a:cubicBezTo>
                    <a:pt x="5877814" y="1315796"/>
                    <a:pt x="4562030" y="0"/>
                    <a:pt x="2938907" y="0"/>
                  </a:cubicBezTo>
                  <a:cubicBezTo>
                    <a:pt x="1315796" y="0"/>
                    <a:pt x="0" y="1315796"/>
                    <a:pt x="0" y="2938894"/>
                  </a:cubicBezTo>
                  <a:lnTo>
                    <a:pt x="0" y="5809844"/>
                  </a:lnTo>
                  <a:cubicBezTo>
                    <a:pt x="0" y="7429716"/>
                    <a:pt x="1310538" y="8743489"/>
                    <a:pt x="2929407" y="8748738"/>
                  </a:cubicBezTo>
                  <a:close/>
                </a:path>
              </a:pathLst>
            </a:custGeom>
            <a:solidFill>
              <a:srgbClr val="9ABCF4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330488" y="-2477228"/>
            <a:ext cx="3857625" cy="4114800"/>
          </a:xfrm>
          <a:custGeom>
            <a:avLst/>
            <a:gdLst/>
            <a:ahLst/>
            <a:cxnLst/>
            <a:rect r="r" b="b" t="t" l="l"/>
            <a:pathLst>
              <a:path h="4114800" w="3857625">
                <a:moveTo>
                  <a:pt x="0" y="0"/>
                </a:moveTo>
                <a:lnTo>
                  <a:pt x="3857624" y="0"/>
                </a:lnTo>
                <a:lnTo>
                  <a:pt x="3857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30488" y="8394776"/>
            <a:ext cx="3857625" cy="4114800"/>
          </a:xfrm>
          <a:custGeom>
            <a:avLst/>
            <a:gdLst/>
            <a:ahLst/>
            <a:cxnLst/>
            <a:rect r="r" b="b" t="t" l="l"/>
            <a:pathLst>
              <a:path h="4114800" w="3857625">
                <a:moveTo>
                  <a:pt x="0" y="0"/>
                </a:moveTo>
                <a:lnTo>
                  <a:pt x="3857624" y="0"/>
                </a:lnTo>
                <a:lnTo>
                  <a:pt x="3857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727541" y="426719"/>
            <a:ext cx="8930154" cy="60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10"/>
              </a:lnSpc>
            </a:pPr>
            <a:r>
              <a:rPr lang="en-US" sz="4500" u="sng">
                <a:solidFill>
                  <a:srgbClr val="057EE6"/>
                </a:solidFill>
                <a:latin typeface="Roboto Condensed Bold"/>
              </a:rPr>
              <a:t>COLLEGE ADMIN FUNCTIONALITIES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13570" y="2342654"/>
            <a:ext cx="10445730" cy="752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72"/>
              </a:lnSpc>
            </a:pPr>
          </a:p>
          <a:p>
            <a:pPr algn="just" marL="798831" indent="-399416" lvl="1">
              <a:lnSpc>
                <a:spcPts val="5772"/>
              </a:lnSpc>
              <a:buFont typeface="Arial"/>
              <a:buChar char="•"/>
            </a:pPr>
            <a:r>
              <a:rPr lang="en-US" sz="3700" spc="444">
                <a:solidFill>
                  <a:srgbClr val="E086FF"/>
                </a:solidFill>
                <a:latin typeface="Roboto Condensed"/>
              </a:rPr>
              <a:t>CREATE COLLEGE</a:t>
            </a:r>
          </a:p>
          <a:p>
            <a:pPr algn="just" marL="798831" indent="-399416" lvl="1">
              <a:lnSpc>
                <a:spcPts val="5772"/>
              </a:lnSpc>
              <a:buFont typeface="Arial"/>
              <a:buChar char="•"/>
            </a:pPr>
            <a:r>
              <a:rPr lang="en-US" sz="3700" spc="444">
                <a:solidFill>
                  <a:srgbClr val="E086FF"/>
                </a:solidFill>
                <a:latin typeface="Roboto Condensed"/>
              </a:rPr>
              <a:t>COLLEGE PROFILE MANAGEMENT</a:t>
            </a:r>
          </a:p>
          <a:p>
            <a:pPr algn="just" marL="798831" indent="-399416" lvl="1">
              <a:lnSpc>
                <a:spcPts val="5772"/>
              </a:lnSpc>
              <a:buFont typeface="Arial"/>
              <a:buChar char="•"/>
            </a:pPr>
            <a:r>
              <a:rPr lang="en-US" sz="3700" spc="444">
                <a:solidFill>
                  <a:srgbClr val="E086FF"/>
                </a:solidFill>
                <a:latin typeface="Roboto Condensed"/>
              </a:rPr>
              <a:t>ADD COLLEGE IMAGES</a:t>
            </a:r>
          </a:p>
          <a:p>
            <a:pPr algn="just" marL="798831" indent="-399416" lvl="1">
              <a:lnSpc>
                <a:spcPts val="5772"/>
              </a:lnSpc>
              <a:buFont typeface="Arial"/>
              <a:buChar char="•"/>
            </a:pPr>
            <a:r>
              <a:rPr lang="en-US" sz="3700" spc="444">
                <a:solidFill>
                  <a:srgbClr val="E086FF"/>
                </a:solidFill>
                <a:latin typeface="Roboto Condensed"/>
              </a:rPr>
              <a:t>COURSE MANAGEMENT</a:t>
            </a:r>
          </a:p>
          <a:p>
            <a:pPr algn="just" marL="798831" indent="-399416" lvl="1">
              <a:lnSpc>
                <a:spcPts val="5772"/>
              </a:lnSpc>
              <a:buFont typeface="Arial"/>
              <a:buChar char="•"/>
            </a:pPr>
            <a:r>
              <a:rPr lang="en-US" sz="3700" spc="444">
                <a:solidFill>
                  <a:srgbClr val="E086FF"/>
                </a:solidFill>
                <a:latin typeface="Roboto Condensed"/>
              </a:rPr>
              <a:t>CREATE,EDIT,DELETE POST</a:t>
            </a:r>
          </a:p>
          <a:p>
            <a:pPr algn="just" marL="798831" indent="-399416" lvl="1">
              <a:lnSpc>
                <a:spcPts val="5772"/>
              </a:lnSpc>
              <a:buFont typeface="Arial"/>
              <a:buChar char="•"/>
            </a:pPr>
            <a:r>
              <a:rPr lang="en-US" sz="3700" spc="444">
                <a:solidFill>
                  <a:srgbClr val="E086FF"/>
                </a:solidFill>
                <a:latin typeface="Roboto Condensed"/>
              </a:rPr>
              <a:t>CREATE,EDIT ,DELETE NOTICES</a:t>
            </a:r>
          </a:p>
          <a:p>
            <a:pPr algn="just" marL="798831" indent="-399416" lvl="1">
              <a:lnSpc>
                <a:spcPts val="5772"/>
              </a:lnSpc>
              <a:buFont typeface="Arial"/>
              <a:buChar char="•"/>
            </a:pPr>
            <a:r>
              <a:rPr lang="en-US" sz="3700" spc="444">
                <a:solidFill>
                  <a:srgbClr val="E086FF"/>
                </a:solidFill>
                <a:latin typeface="Roboto Condensed"/>
              </a:rPr>
              <a:t>PIN NOTICES</a:t>
            </a:r>
          </a:p>
          <a:p>
            <a:pPr algn="just" marL="798831" indent="-399416" lvl="1">
              <a:lnSpc>
                <a:spcPts val="5772"/>
              </a:lnSpc>
              <a:buFont typeface="Arial"/>
              <a:buChar char="•"/>
            </a:pPr>
            <a:r>
              <a:rPr lang="en-US" sz="3700" spc="444">
                <a:solidFill>
                  <a:srgbClr val="E086FF"/>
                </a:solidFill>
                <a:latin typeface="Roboto Condensed"/>
              </a:rPr>
              <a:t>NOTIFICATION AND ANNOUNCEMENTS </a:t>
            </a:r>
          </a:p>
          <a:p>
            <a:pPr algn="just" marL="798831" indent="-399416" lvl="1">
              <a:lnSpc>
                <a:spcPts val="5772"/>
              </a:lnSpc>
              <a:buFont typeface="Arial"/>
              <a:buChar char="•"/>
            </a:pPr>
            <a:r>
              <a:rPr lang="en-US" sz="3700" spc="444">
                <a:solidFill>
                  <a:srgbClr val="E086FF"/>
                </a:solidFill>
                <a:latin typeface="Roboto Condensed"/>
              </a:rPr>
              <a:t>ADD LOCATION USING MAPS</a:t>
            </a:r>
          </a:p>
          <a:p>
            <a:pPr algn="just" marL="798831" indent="-399416" lvl="1">
              <a:lnSpc>
                <a:spcPts val="5772"/>
              </a:lnSpc>
              <a:buFont typeface="Arial"/>
              <a:buChar char="•"/>
            </a:pPr>
            <a:r>
              <a:rPr lang="en-US" sz="3700" spc="444">
                <a:solidFill>
                  <a:srgbClr val="E086FF"/>
                </a:solidFill>
                <a:latin typeface="Roboto Condensed"/>
              </a:rPr>
              <a:t>ADD CONTACT INFO</a:t>
            </a:r>
          </a:p>
        </p:txBody>
      </p:sp>
    </p:spTree>
  </p:cSld>
  <p:clrMapOvr>
    <a:masterClrMapping/>
  </p:clrMapOvr>
  <p:transition spd="slow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F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756132"/>
            <a:ext cx="9144000" cy="4393513"/>
          </a:xfrm>
          <a:custGeom>
            <a:avLst/>
            <a:gdLst/>
            <a:ahLst/>
            <a:cxnLst/>
            <a:rect r="r" b="b" t="t" l="l"/>
            <a:pathLst>
              <a:path h="4393513" w="9144000">
                <a:moveTo>
                  <a:pt x="0" y="0"/>
                </a:moveTo>
                <a:lnTo>
                  <a:pt x="9144000" y="0"/>
                </a:lnTo>
                <a:lnTo>
                  <a:pt x="9144000" y="4393513"/>
                </a:lnTo>
                <a:lnTo>
                  <a:pt x="0" y="4393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948" r="-28064" b="-312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14089" y="5756132"/>
            <a:ext cx="9173911" cy="4890144"/>
          </a:xfrm>
          <a:custGeom>
            <a:avLst/>
            <a:gdLst/>
            <a:ahLst/>
            <a:cxnLst/>
            <a:rect r="r" b="b" t="t" l="l"/>
            <a:pathLst>
              <a:path h="4890144" w="9173911">
                <a:moveTo>
                  <a:pt x="0" y="0"/>
                </a:moveTo>
                <a:lnTo>
                  <a:pt x="9173911" y="0"/>
                </a:lnTo>
                <a:lnTo>
                  <a:pt x="9173911" y="4890144"/>
                </a:lnTo>
                <a:lnTo>
                  <a:pt x="0" y="4890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10942" y="0"/>
            <a:ext cx="11710173" cy="6242096"/>
          </a:xfrm>
          <a:custGeom>
            <a:avLst/>
            <a:gdLst/>
            <a:ahLst/>
            <a:cxnLst/>
            <a:rect r="r" b="b" t="t" l="l"/>
            <a:pathLst>
              <a:path h="6242096" w="11710173">
                <a:moveTo>
                  <a:pt x="0" y="0"/>
                </a:moveTo>
                <a:lnTo>
                  <a:pt x="11710173" y="0"/>
                </a:lnTo>
                <a:lnTo>
                  <a:pt x="11710173" y="6242096"/>
                </a:lnTo>
                <a:lnTo>
                  <a:pt x="0" y="6242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99902" y="-259730"/>
            <a:ext cx="11710173" cy="6242096"/>
          </a:xfrm>
          <a:custGeom>
            <a:avLst/>
            <a:gdLst/>
            <a:ahLst/>
            <a:cxnLst/>
            <a:rect r="r" b="b" t="t" l="l"/>
            <a:pathLst>
              <a:path h="6242096" w="11710173">
                <a:moveTo>
                  <a:pt x="0" y="0"/>
                </a:moveTo>
                <a:lnTo>
                  <a:pt x="11710173" y="0"/>
                </a:lnTo>
                <a:lnTo>
                  <a:pt x="11710173" y="6242096"/>
                </a:lnTo>
                <a:lnTo>
                  <a:pt x="0" y="62420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F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66907" y="-257926"/>
            <a:ext cx="11710173" cy="6242096"/>
          </a:xfrm>
          <a:custGeom>
            <a:avLst/>
            <a:gdLst/>
            <a:ahLst/>
            <a:cxnLst/>
            <a:rect r="r" b="b" t="t" l="l"/>
            <a:pathLst>
              <a:path h="6242096" w="11710173">
                <a:moveTo>
                  <a:pt x="0" y="0"/>
                </a:moveTo>
                <a:lnTo>
                  <a:pt x="11710172" y="0"/>
                </a:lnTo>
                <a:lnTo>
                  <a:pt x="11710172" y="6242096"/>
                </a:lnTo>
                <a:lnTo>
                  <a:pt x="0" y="6242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69577" y="4682893"/>
            <a:ext cx="11710173" cy="6242096"/>
          </a:xfrm>
          <a:custGeom>
            <a:avLst/>
            <a:gdLst/>
            <a:ahLst/>
            <a:cxnLst/>
            <a:rect r="r" b="b" t="t" l="l"/>
            <a:pathLst>
              <a:path h="6242096" w="11710173">
                <a:moveTo>
                  <a:pt x="0" y="0"/>
                </a:moveTo>
                <a:lnTo>
                  <a:pt x="11710173" y="0"/>
                </a:lnTo>
                <a:lnTo>
                  <a:pt x="11710173" y="6242096"/>
                </a:lnTo>
                <a:lnTo>
                  <a:pt x="0" y="6242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66907" y="4044904"/>
            <a:ext cx="11710173" cy="6242096"/>
          </a:xfrm>
          <a:custGeom>
            <a:avLst/>
            <a:gdLst/>
            <a:ahLst/>
            <a:cxnLst/>
            <a:rect r="r" b="b" t="t" l="l"/>
            <a:pathLst>
              <a:path h="6242096" w="11710173">
                <a:moveTo>
                  <a:pt x="0" y="0"/>
                </a:moveTo>
                <a:lnTo>
                  <a:pt x="11710172" y="0"/>
                </a:lnTo>
                <a:lnTo>
                  <a:pt x="11710172" y="6242096"/>
                </a:lnTo>
                <a:lnTo>
                  <a:pt x="0" y="6242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58341" y="-257926"/>
            <a:ext cx="11279435" cy="6242096"/>
          </a:xfrm>
          <a:custGeom>
            <a:avLst/>
            <a:gdLst/>
            <a:ahLst/>
            <a:cxnLst/>
            <a:rect r="r" b="b" t="t" l="l"/>
            <a:pathLst>
              <a:path h="6242096" w="11279435">
                <a:moveTo>
                  <a:pt x="0" y="0"/>
                </a:moveTo>
                <a:lnTo>
                  <a:pt x="11279434" y="0"/>
                </a:lnTo>
                <a:lnTo>
                  <a:pt x="11279434" y="6242096"/>
                </a:lnTo>
                <a:lnTo>
                  <a:pt x="0" y="62420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818" b="0"/>
            </a:stretch>
          </a:blipFill>
        </p:spPr>
      </p:sp>
    </p:spTree>
  </p:cSld>
  <p:clrMapOvr>
    <a:masterClrMapping/>
  </p:clrMapOvr>
  <p:transition spd="slow">
    <p:cover dir="rd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F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440" y="1863308"/>
            <a:ext cx="7848600" cy="5436045"/>
          </a:xfrm>
          <a:custGeom>
            <a:avLst/>
            <a:gdLst/>
            <a:ahLst/>
            <a:cxnLst/>
            <a:rect r="r" b="b" t="t" l="l"/>
            <a:pathLst>
              <a:path h="5436045" w="7848600">
                <a:moveTo>
                  <a:pt x="0" y="0"/>
                </a:moveTo>
                <a:lnTo>
                  <a:pt x="7848600" y="0"/>
                </a:lnTo>
                <a:lnTo>
                  <a:pt x="7848600" y="5436045"/>
                </a:lnTo>
                <a:lnTo>
                  <a:pt x="0" y="5436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" t="-18390" r="-15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95815" y="1028700"/>
            <a:ext cx="7315200" cy="2825496"/>
          </a:xfrm>
          <a:custGeom>
            <a:avLst/>
            <a:gdLst/>
            <a:ahLst/>
            <a:cxnLst/>
            <a:rect r="r" b="b" t="t" l="l"/>
            <a:pathLst>
              <a:path h="2825496" w="7315200">
                <a:moveTo>
                  <a:pt x="0" y="0"/>
                </a:moveTo>
                <a:lnTo>
                  <a:pt x="7315200" y="0"/>
                </a:lnTo>
                <a:lnTo>
                  <a:pt x="7315200" y="2825496"/>
                </a:lnTo>
                <a:lnTo>
                  <a:pt x="0" y="282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43387" y="3697516"/>
            <a:ext cx="3092748" cy="3348035"/>
          </a:xfrm>
          <a:custGeom>
            <a:avLst/>
            <a:gdLst/>
            <a:ahLst/>
            <a:cxnLst/>
            <a:rect r="r" b="b" t="t" l="l"/>
            <a:pathLst>
              <a:path h="3348035" w="3092748">
                <a:moveTo>
                  <a:pt x="0" y="0"/>
                </a:moveTo>
                <a:lnTo>
                  <a:pt x="3092748" y="0"/>
                </a:lnTo>
                <a:lnTo>
                  <a:pt x="3092748" y="3348035"/>
                </a:lnTo>
                <a:lnTo>
                  <a:pt x="0" y="3348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49857" y="7197951"/>
            <a:ext cx="7315200" cy="2889504"/>
          </a:xfrm>
          <a:custGeom>
            <a:avLst/>
            <a:gdLst/>
            <a:ahLst/>
            <a:cxnLst/>
            <a:rect r="r" b="b" t="t" l="l"/>
            <a:pathLst>
              <a:path h="2889504" w="7315200">
                <a:moveTo>
                  <a:pt x="0" y="0"/>
                </a:moveTo>
                <a:lnTo>
                  <a:pt x="7315200" y="0"/>
                </a:lnTo>
                <a:lnTo>
                  <a:pt x="7315200" y="2889504"/>
                </a:lnTo>
                <a:lnTo>
                  <a:pt x="0" y="2889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49857" y="4108454"/>
            <a:ext cx="3426469" cy="3190899"/>
          </a:xfrm>
          <a:custGeom>
            <a:avLst/>
            <a:gdLst/>
            <a:ahLst/>
            <a:cxnLst/>
            <a:rect r="r" b="b" t="t" l="l"/>
            <a:pathLst>
              <a:path h="3190899" w="3426469">
                <a:moveTo>
                  <a:pt x="0" y="0"/>
                </a:moveTo>
                <a:lnTo>
                  <a:pt x="3426469" y="0"/>
                </a:lnTo>
                <a:lnTo>
                  <a:pt x="3426469" y="3190899"/>
                </a:lnTo>
                <a:lnTo>
                  <a:pt x="0" y="31908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90149" y="7626576"/>
            <a:ext cx="3971881" cy="2407953"/>
          </a:xfrm>
          <a:custGeom>
            <a:avLst/>
            <a:gdLst/>
            <a:ahLst/>
            <a:cxnLst/>
            <a:rect r="r" b="b" t="t" l="l"/>
            <a:pathLst>
              <a:path h="2407953" w="3971881">
                <a:moveTo>
                  <a:pt x="0" y="0"/>
                </a:moveTo>
                <a:lnTo>
                  <a:pt x="3971881" y="0"/>
                </a:lnTo>
                <a:lnTo>
                  <a:pt x="3971881" y="2407953"/>
                </a:lnTo>
                <a:lnTo>
                  <a:pt x="0" y="24079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491246"/>
            <a:ext cx="2678613" cy="2678613"/>
          </a:xfrm>
          <a:custGeom>
            <a:avLst/>
            <a:gdLst/>
            <a:ahLst/>
            <a:cxnLst/>
            <a:rect r="r" b="b" t="t" l="l"/>
            <a:pathLst>
              <a:path h="2678613" w="2678613">
                <a:moveTo>
                  <a:pt x="0" y="0"/>
                </a:moveTo>
                <a:lnTo>
                  <a:pt x="2678613" y="0"/>
                </a:lnTo>
                <a:lnTo>
                  <a:pt x="2678613" y="2678613"/>
                </a:lnTo>
                <a:lnTo>
                  <a:pt x="0" y="26786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47740" y="194703"/>
            <a:ext cx="9305675" cy="833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531"/>
              </a:lnSpc>
              <a:spcBef>
                <a:spcPct val="0"/>
              </a:spcBef>
            </a:pPr>
            <a:r>
              <a:rPr lang="en-US" sz="4665">
                <a:solidFill>
                  <a:srgbClr val="FFFFFF"/>
                </a:solidFill>
                <a:latin typeface="Acherus Militant Bold"/>
              </a:rPr>
              <a:t>Engineer’s Perspective </a:t>
            </a:r>
          </a:p>
        </p:txBody>
      </p:sp>
    </p:spTree>
  </p:cSld>
  <p:clrMapOvr>
    <a:masterClrMapping/>
  </p:clrMapOvr>
  <p:transition spd="slow">
    <p:cover dir="rd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F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832091"/>
            <a:ext cx="9998882" cy="4622818"/>
          </a:xfrm>
          <a:custGeom>
            <a:avLst/>
            <a:gdLst/>
            <a:ahLst/>
            <a:cxnLst/>
            <a:rect r="r" b="b" t="t" l="l"/>
            <a:pathLst>
              <a:path h="4622818" w="9998882">
                <a:moveTo>
                  <a:pt x="0" y="0"/>
                </a:moveTo>
                <a:lnTo>
                  <a:pt x="9998882" y="0"/>
                </a:lnTo>
                <a:lnTo>
                  <a:pt x="9998882" y="4622818"/>
                </a:lnTo>
                <a:lnTo>
                  <a:pt x="0" y="4622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77117" y="2723622"/>
            <a:ext cx="5463997" cy="6534678"/>
          </a:xfrm>
          <a:custGeom>
            <a:avLst/>
            <a:gdLst/>
            <a:ahLst/>
            <a:cxnLst/>
            <a:rect r="r" b="b" t="t" l="l"/>
            <a:pathLst>
              <a:path h="6534678" w="5463997">
                <a:moveTo>
                  <a:pt x="0" y="0"/>
                </a:moveTo>
                <a:lnTo>
                  <a:pt x="5463998" y="0"/>
                </a:lnTo>
                <a:lnTo>
                  <a:pt x="5463998" y="6534678"/>
                </a:lnTo>
                <a:lnTo>
                  <a:pt x="0" y="6534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80" t="0" r="-628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02455" y="223837"/>
            <a:ext cx="8763791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</a:pPr>
            <a:r>
              <a:rPr lang="en-US" sz="7200">
                <a:solidFill>
                  <a:srgbClr val="FFBD59"/>
                </a:solidFill>
                <a:latin typeface="Mont Heavy"/>
              </a:rPr>
              <a:t> Design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67964" y="8597909"/>
            <a:ext cx="5862955" cy="946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Courier Prime"/>
              </a:rPr>
              <a:t>Responsive UI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F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92924" y="3554601"/>
            <a:ext cx="4440912" cy="3862986"/>
            <a:chOff x="0" y="0"/>
            <a:chExt cx="867643" cy="7547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643" cy="754731"/>
            </a:xfrm>
            <a:custGeom>
              <a:avLst/>
              <a:gdLst/>
              <a:ahLst/>
              <a:cxnLst/>
              <a:rect r="r" b="b" t="t" l="l"/>
              <a:pathLst>
                <a:path h="754731" w="867643">
                  <a:moveTo>
                    <a:pt x="0" y="0"/>
                  </a:moveTo>
                  <a:lnTo>
                    <a:pt x="867643" y="0"/>
                  </a:lnTo>
                  <a:lnTo>
                    <a:pt x="867643" y="754731"/>
                  </a:lnTo>
                  <a:lnTo>
                    <a:pt x="0" y="754731"/>
                  </a:lnTo>
                  <a:lnTo>
                    <a:pt x="0" y="0"/>
                  </a:lnTo>
                </a:path>
              </a:pathLst>
            </a:custGeom>
            <a:solidFill>
              <a:srgbClr val="E9714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381988" y="3554601"/>
            <a:ext cx="4440912" cy="3862986"/>
            <a:chOff x="0" y="0"/>
            <a:chExt cx="867643" cy="7547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643" cy="754731"/>
            </a:xfrm>
            <a:custGeom>
              <a:avLst/>
              <a:gdLst/>
              <a:ahLst/>
              <a:cxnLst/>
              <a:rect r="r" b="b" t="t" l="l"/>
              <a:pathLst>
                <a:path h="754731" w="867643">
                  <a:moveTo>
                    <a:pt x="0" y="0"/>
                  </a:moveTo>
                  <a:lnTo>
                    <a:pt x="867643" y="0"/>
                  </a:lnTo>
                  <a:lnTo>
                    <a:pt x="867643" y="754731"/>
                  </a:lnTo>
                  <a:lnTo>
                    <a:pt x="0" y="754731"/>
                  </a:lnTo>
                  <a:lnTo>
                    <a:pt x="0" y="0"/>
                  </a:lnTo>
                </a:path>
              </a:pathLst>
            </a:custGeom>
            <a:solidFill>
              <a:srgbClr val="927F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418053" y="3591429"/>
            <a:ext cx="236878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erebri Bold"/>
              </a:rPr>
              <a:t>Effective Team Collaboration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92924" y="3365232"/>
            <a:ext cx="905719" cy="1152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86"/>
              </a:lnSpc>
            </a:pPr>
            <a:r>
              <a:rPr lang="en-US" sz="6776">
                <a:solidFill>
                  <a:srgbClr val="FFFFFF"/>
                </a:solidFill>
                <a:latin typeface="Garet Bold"/>
              </a:rPr>
              <a:t>2.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81988" y="3317607"/>
            <a:ext cx="1157015" cy="1485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18"/>
              </a:lnSpc>
            </a:pPr>
            <a:r>
              <a:rPr lang="en-US" sz="8656">
                <a:solidFill>
                  <a:srgbClr val="FFFFFF"/>
                </a:solidFill>
                <a:latin typeface="Garet Bold"/>
              </a:rPr>
              <a:t>4.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-277831" y="5003292"/>
            <a:ext cx="4870755" cy="0"/>
          </a:xfrm>
          <a:prstGeom prst="line">
            <a:avLst/>
          </a:prstGeom>
          <a:ln cap="flat" w="47625">
            <a:solidFill>
              <a:srgbClr val="B24E2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9033836" y="5241417"/>
            <a:ext cx="4214802" cy="23812"/>
          </a:xfrm>
          <a:prstGeom prst="line">
            <a:avLst/>
          </a:prstGeom>
          <a:ln cap="flat" w="47625">
            <a:solidFill>
              <a:srgbClr val="5A42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236032" y="2126344"/>
            <a:ext cx="392388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IBM Plex Mono Bold"/>
              </a:rPr>
              <a:t>User-Centric Design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43651" y="1510394"/>
            <a:ext cx="305430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erebri Bold"/>
              </a:rPr>
              <a:t>Integration of Third-Party APIs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51291" y="3591429"/>
            <a:ext cx="340048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erebri Bold"/>
              </a:rPr>
              <a:t>Expertise in Frontend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erebri Bold"/>
              </a:rPr>
              <a:t>Development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5907" y="1266165"/>
            <a:ext cx="1157015" cy="1485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18"/>
              </a:lnSpc>
            </a:pPr>
            <a:r>
              <a:rPr lang="en-US" sz="8656">
                <a:solidFill>
                  <a:srgbClr val="FFFFFF"/>
                </a:solidFill>
                <a:latin typeface="Garet Bold"/>
              </a:rPr>
              <a:t>1.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34021" y="1317016"/>
            <a:ext cx="1157015" cy="1485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18"/>
              </a:lnSpc>
            </a:pPr>
            <a:r>
              <a:rPr lang="en-US" sz="8656">
                <a:solidFill>
                  <a:srgbClr val="FFFFFF"/>
                </a:solidFill>
                <a:latin typeface="Garet Bold"/>
              </a:rPr>
              <a:t>3.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2922" y="2825419"/>
            <a:ext cx="3040927" cy="2009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9"/>
              </a:lnSpc>
            </a:pPr>
            <a:r>
              <a:rPr lang="en-US" sz="1928">
                <a:solidFill>
                  <a:srgbClr val="FFFFFF"/>
                </a:solidFill>
                <a:latin typeface="Glacial Indifference"/>
              </a:rPr>
              <a:t> Emphasizing responsive website design for diverse screen sizes to ensure accessibility and an optimal user experience on all devices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91036" y="2703650"/>
            <a:ext cx="3757602" cy="237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17"/>
              </a:lnSpc>
            </a:pPr>
            <a:r>
              <a:rPr lang="en-US" sz="1941">
                <a:solidFill>
                  <a:srgbClr val="FFFFFF"/>
                </a:solidFill>
                <a:latin typeface="Glacial Indifference"/>
              </a:rPr>
              <a:t>Demonstrated proficiency in integrating and leveraging the functionalities of diverse third-party APIs, such as Cloudinary, Netlify, OpenStreetMap, Passport, and Render, augmenting the platform's capabilities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29798" y="4594154"/>
            <a:ext cx="4204039" cy="2681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Glacial Indifference"/>
              </a:rPr>
              <a:t>Profound understanding and adeptness in utilizing front-end frameworks like Bootstrap and ReactStrap, harnessing their components and grid systems to streamline development and elevate visual aesthetics.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63461" y="4594154"/>
            <a:ext cx="4077966" cy="2703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>
                <a:solidFill>
                  <a:srgbClr val="FFFFFF"/>
                </a:solidFill>
                <a:latin typeface="Glacial Indifference"/>
              </a:rPr>
              <a:t>Cultivated a cohesive teamwork culture, fostering effective communication and collaboration to comprehend user requirements and deliver a project of exemplary quality within specified timelines.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5100" y="8008137"/>
            <a:ext cx="9722291" cy="1442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38"/>
              </a:lnSpc>
            </a:pPr>
            <a:r>
              <a:rPr lang="en-US" sz="8455">
                <a:solidFill>
                  <a:srgbClr val="FFFFFF"/>
                </a:solidFill>
                <a:latin typeface="Cerebri Bold"/>
              </a:rPr>
              <a:t>Learnings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7351499" y="5265229"/>
            <a:ext cx="5526634" cy="6812492"/>
          </a:xfrm>
          <a:custGeom>
            <a:avLst/>
            <a:gdLst/>
            <a:ahLst/>
            <a:cxnLst/>
            <a:rect r="r" b="b" t="t" l="l"/>
            <a:pathLst>
              <a:path h="6812492" w="5526634">
                <a:moveTo>
                  <a:pt x="0" y="0"/>
                </a:moveTo>
                <a:lnTo>
                  <a:pt x="5526634" y="0"/>
                </a:lnTo>
                <a:lnTo>
                  <a:pt x="5526634" y="6812493"/>
                </a:lnTo>
                <a:lnTo>
                  <a:pt x="0" y="6812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6998297" y="2453283"/>
            <a:ext cx="858337" cy="967140"/>
          </a:xfrm>
          <a:custGeom>
            <a:avLst/>
            <a:gdLst/>
            <a:ahLst/>
            <a:cxnLst/>
            <a:rect r="r" b="b" t="t" l="l"/>
            <a:pathLst>
              <a:path h="967140" w="858337">
                <a:moveTo>
                  <a:pt x="0" y="0"/>
                </a:moveTo>
                <a:lnTo>
                  <a:pt x="858337" y="0"/>
                </a:lnTo>
                <a:lnTo>
                  <a:pt x="858337" y="967140"/>
                </a:lnTo>
                <a:lnTo>
                  <a:pt x="0" y="967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98297" y="4279224"/>
            <a:ext cx="962644" cy="957831"/>
          </a:xfrm>
          <a:custGeom>
            <a:avLst/>
            <a:gdLst/>
            <a:ahLst/>
            <a:cxnLst/>
            <a:rect r="r" b="b" t="t" l="l"/>
            <a:pathLst>
              <a:path h="957831" w="962644">
                <a:moveTo>
                  <a:pt x="0" y="0"/>
                </a:moveTo>
                <a:lnTo>
                  <a:pt x="962644" y="0"/>
                </a:lnTo>
                <a:lnTo>
                  <a:pt x="962644" y="957831"/>
                </a:lnTo>
                <a:lnTo>
                  <a:pt x="0" y="9578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89814" y="6380972"/>
            <a:ext cx="771127" cy="946168"/>
          </a:xfrm>
          <a:custGeom>
            <a:avLst/>
            <a:gdLst/>
            <a:ahLst/>
            <a:cxnLst/>
            <a:rect r="r" b="b" t="t" l="l"/>
            <a:pathLst>
              <a:path h="946168" w="771127">
                <a:moveTo>
                  <a:pt x="0" y="0"/>
                </a:moveTo>
                <a:lnTo>
                  <a:pt x="771127" y="0"/>
                </a:lnTo>
                <a:lnTo>
                  <a:pt x="771127" y="946168"/>
                </a:lnTo>
                <a:lnTo>
                  <a:pt x="0" y="9461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27466" y="386358"/>
            <a:ext cx="964062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What is College Web?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68484" y="2575537"/>
            <a:ext cx="4697129" cy="64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Roboto Condensed"/>
              </a:rPr>
              <a:t>A Web Based Platform.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84634" y="4313370"/>
            <a:ext cx="8974666" cy="64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Roboto Condensed"/>
              </a:rPr>
              <a:t>Transforming Student And College Interaction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17049" y="6492740"/>
            <a:ext cx="8974666" cy="64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Roboto Condensed"/>
              </a:rPr>
              <a:t>Helps students make informed college choices</a:t>
            </a:r>
          </a:p>
        </p:txBody>
      </p:sp>
    </p:spTree>
  </p:cSld>
  <p:clrMapOvr>
    <a:masterClrMapping/>
  </p:clrMapOvr>
  <p:transition spd="fast">
    <p:circl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866855"/>
            <a:ext cx="3750620" cy="3443752"/>
          </a:xfrm>
          <a:custGeom>
            <a:avLst/>
            <a:gdLst/>
            <a:ahLst/>
            <a:cxnLst/>
            <a:rect r="r" b="b" t="t" l="l"/>
            <a:pathLst>
              <a:path h="3443752" w="3750620">
                <a:moveTo>
                  <a:pt x="0" y="0"/>
                </a:moveTo>
                <a:lnTo>
                  <a:pt x="3750620" y="0"/>
                </a:lnTo>
                <a:lnTo>
                  <a:pt x="3750620" y="3443751"/>
                </a:lnTo>
                <a:lnTo>
                  <a:pt x="0" y="3443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79339">
            <a:off x="15025338" y="-805826"/>
            <a:ext cx="3705393" cy="4067796"/>
          </a:xfrm>
          <a:custGeom>
            <a:avLst/>
            <a:gdLst/>
            <a:ahLst/>
            <a:cxnLst/>
            <a:rect r="r" b="b" t="t" l="l"/>
            <a:pathLst>
              <a:path h="4067796" w="3705393">
                <a:moveTo>
                  <a:pt x="0" y="0"/>
                </a:moveTo>
                <a:lnTo>
                  <a:pt x="3705392" y="0"/>
                </a:lnTo>
                <a:lnTo>
                  <a:pt x="3705392" y="4067797"/>
                </a:lnTo>
                <a:lnTo>
                  <a:pt x="0" y="4067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1603219" y="8044449"/>
            <a:ext cx="3748209" cy="4114800"/>
          </a:xfrm>
          <a:custGeom>
            <a:avLst/>
            <a:gdLst/>
            <a:ahLst/>
            <a:cxnLst/>
            <a:rect r="r" b="b" t="t" l="l"/>
            <a:pathLst>
              <a:path h="4114800" w="3748209">
                <a:moveTo>
                  <a:pt x="0" y="0"/>
                </a:moveTo>
                <a:lnTo>
                  <a:pt x="3748209" y="0"/>
                </a:lnTo>
                <a:lnTo>
                  <a:pt x="37482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11506" y="673202"/>
            <a:ext cx="7483683" cy="8801100"/>
            <a:chOff x="0" y="0"/>
            <a:chExt cx="1971011" cy="23179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1011" cy="2317985"/>
            </a:xfrm>
            <a:custGeom>
              <a:avLst/>
              <a:gdLst/>
              <a:ahLst/>
              <a:cxnLst/>
              <a:rect r="r" b="b" t="t" l="l"/>
              <a:pathLst>
                <a:path h="2317985" w="1971011">
                  <a:moveTo>
                    <a:pt x="52760" y="0"/>
                  </a:moveTo>
                  <a:lnTo>
                    <a:pt x="1918252" y="0"/>
                  </a:lnTo>
                  <a:cubicBezTo>
                    <a:pt x="1932244" y="0"/>
                    <a:pt x="1945664" y="5559"/>
                    <a:pt x="1955558" y="15453"/>
                  </a:cubicBezTo>
                  <a:cubicBezTo>
                    <a:pt x="1965453" y="25347"/>
                    <a:pt x="1971011" y="38767"/>
                    <a:pt x="1971011" y="52760"/>
                  </a:cubicBezTo>
                  <a:lnTo>
                    <a:pt x="1971011" y="2265225"/>
                  </a:lnTo>
                  <a:cubicBezTo>
                    <a:pt x="1971011" y="2294364"/>
                    <a:pt x="1947390" y="2317985"/>
                    <a:pt x="1918252" y="2317985"/>
                  </a:cubicBezTo>
                  <a:lnTo>
                    <a:pt x="52760" y="2317985"/>
                  </a:lnTo>
                  <a:cubicBezTo>
                    <a:pt x="38767" y="2317985"/>
                    <a:pt x="25347" y="2312427"/>
                    <a:pt x="15453" y="2302532"/>
                  </a:cubicBezTo>
                  <a:cubicBezTo>
                    <a:pt x="5559" y="2292638"/>
                    <a:pt x="0" y="2279218"/>
                    <a:pt x="0" y="2265225"/>
                  </a:cubicBezTo>
                  <a:lnTo>
                    <a:pt x="0" y="52760"/>
                  </a:lnTo>
                  <a:cubicBezTo>
                    <a:pt x="0" y="38767"/>
                    <a:pt x="5559" y="25347"/>
                    <a:pt x="15453" y="15453"/>
                  </a:cubicBezTo>
                  <a:cubicBezTo>
                    <a:pt x="25347" y="5559"/>
                    <a:pt x="38767" y="0"/>
                    <a:pt x="52760" y="0"/>
                  </a:cubicBezTo>
                  <a:close/>
                </a:path>
              </a:pathLst>
            </a:custGeom>
            <a:solidFill>
              <a:srgbClr val="5C307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2365" y="3722311"/>
            <a:ext cx="6245123" cy="523684"/>
            <a:chOff x="0" y="0"/>
            <a:chExt cx="2219541" cy="1861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19541" cy="186119"/>
            </a:xfrm>
            <a:custGeom>
              <a:avLst/>
              <a:gdLst/>
              <a:ahLst/>
              <a:cxnLst/>
              <a:rect r="r" b="b" t="t" l="l"/>
              <a:pathLst>
                <a:path h="186119" w="2219541">
                  <a:moveTo>
                    <a:pt x="63223" y="0"/>
                  </a:moveTo>
                  <a:lnTo>
                    <a:pt x="2156318" y="0"/>
                  </a:lnTo>
                  <a:cubicBezTo>
                    <a:pt x="2173086" y="0"/>
                    <a:pt x="2189167" y="6661"/>
                    <a:pt x="2201023" y="18518"/>
                  </a:cubicBezTo>
                  <a:cubicBezTo>
                    <a:pt x="2212880" y="30374"/>
                    <a:pt x="2219541" y="46456"/>
                    <a:pt x="2219541" y="63223"/>
                  </a:cubicBezTo>
                  <a:lnTo>
                    <a:pt x="2219541" y="122896"/>
                  </a:lnTo>
                  <a:cubicBezTo>
                    <a:pt x="2219541" y="139664"/>
                    <a:pt x="2212880" y="155745"/>
                    <a:pt x="2201023" y="167602"/>
                  </a:cubicBezTo>
                  <a:cubicBezTo>
                    <a:pt x="2189167" y="179458"/>
                    <a:pt x="2173086" y="186119"/>
                    <a:pt x="2156318" y="186119"/>
                  </a:cubicBezTo>
                  <a:lnTo>
                    <a:pt x="63223" y="186119"/>
                  </a:lnTo>
                  <a:cubicBezTo>
                    <a:pt x="46456" y="186119"/>
                    <a:pt x="30374" y="179458"/>
                    <a:pt x="18518" y="167602"/>
                  </a:cubicBezTo>
                  <a:cubicBezTo>
                    <a:pt x="6661" y="155745"/>
                    <a:pt x="0" y="139664"/>
                    <a:pt x="0" y="122896"/>
                  </a:cubicBezTo>
                  <a:lnTo>
                    <a:pt x="0" y="63223"/>
                  </a:lnTo>
                  <a:cubicBezTo>
                    <a:pt x="0" y="46456"/>
                    <a:pt x="6661" y="30374"/>
                    <a:pt x="18518" y="18518"/>
                  </a:cubicBezTo>
                  <a:cubicBezTo>
                    <a:pt x="30374" y="6661"/>
                    <a:pt x="46456" y="0"/>
                    <a:pt x="63223" y="0"/>
                  </a:cubicBezTo>
                  <a:close/>
                </a:path>
              </a:pathLst>
            </a:custGeom>
            <a:solidFill>
              <a:srgbClr val="F6B73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642102" y="4310606"/>
            <a:ext cx="12636498" cy="6681549"/>
          </a:xfrm>
          <a:custGeom>
            <a:avLst/>
            <a:gdLst/>
            <a:ahLst/>
            <a:cxnLst/>
            <a:rect r="r" b="b" t="t" l="l"/>
            <a:pathLst>
              <a:path h="6681549" w="12636498">
                <a:moveTo>
                  <a:pt x="0" y="0"/>
                </a:moveTo>
                <a:lnTo>
                  <a:pt x="12636498" y="0"/>
                </a:lnTo>
                <a:lnTo>
                  <a:pt x="12636498" y="6681549"/>
                </a:lnTo>
                <a:lnTo>
                  <a:pt x="0" y="66815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37804" y="2035758"/>
            <a:ext cx="6265475" cy="128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3"/>
              </a:lnSpc>
            </a:pPr>
            <a:r>
              <a:rPr lang="en-US" sz="7288">
                <a:solidFill>
                  <a:srgbClr val="FFFFFF"/>
                </a:solidFill>
                <a:latin typeface="Bubblebody Neue Bold"/>
              </a:rPr>
              <a:t>References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60376">
            <a:off x="6587986" y="1333109"/>
            <a:ext cx="1366751" cy="884971"/>
          </a:xfrm>
          <a:custGeom>
            <a:avLst/>
            <a:gdLst/>
            <a:ahLst/>
            <a:cxnLst/>
            <a:rect r="r" b="b" t="t" l="l"/>
            <a:pathLst>
              <a:path h="884971" w="1366751">
                <a:moveTo>
                  <a:pt x="0" y="0"/>
                </a:moveTo>
                <a:lnTo>
                  <a:pt x="1366751" y="0"/>
                </a:lnTo>
                <a:lnTo>
                  <a:pt x="1366751" y="884971"/>
                </a:lnTo>
                <a:lnTo>
                  <a:pt x="0" y="8849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906281">
            <a:off x="17123335" y="3998071"/>
            <a:ext cx="1293016" cy="1236593"/>
          </a:xfrm>
          <a:custGeom>
            <a:avLst/>
            <a:gdLst/>
            <a:ahLst/>
            <a:cxnLst/>
            <a:rect r="r" b="b" t="t" l="l"/>
            <a:pathLst>
              <a:path h="1236593" w="1293016">
                <a:moveTo>
                  <a:pt x="0" y="0"/>
                </a:moveTo>
                <a:lnTo>
                  <a:pt x="1293016" y="0"/>
                </a:lnTo>
                <a:lnTo>
                  <a:pt x="1293016" y="1236593"/>
                </a:lnTo>
                <a:lnTo>
                  <a:pt x="0" y="1236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7906281">
            <a:off x="-375622" y="124653"/>
            <a:ext cx="1293016" cy="1236593"/>
          </a:xfrm>
          <a:custGeom>
            <a:avLst/>
            <a:gdLst/>
            <a:ahLst/>
            <a:cxnLst/>
            <a:rect r="r" b="b" t="t" l="l"/>
            <a:pathLst>
              <a:path h="1236593" w="1293016">
                <a:moveTo>
                  <a:pt x="0" y="0"/>
                </a:moveTo>
                <a:lnTo>
                  <a:pt x="1293016" y="0"/>
                </a:lnTo>
                <a:lnTo>
                  <a:pt x="1293016" y="1236594"/>
                </a:lnTo>
                <a:lnTo>
                  <a:pt x="0" y="12365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803200" y="3747354"/>
            <a:ext cx="4370828" cy="39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219">
                <a:solidFill>
                  <a:srgbClr val="5C3072"/>
                </a:solidFill>
                <a:latin typeface="Bubblebody Neue"/>
              </a:rPr>
              <a:t>https://react.dev/learn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85128" y="7696397"/>
            <a:ext cx="4370828" cy="39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219">
                <a:solidFill>
                  <a:srgbClr val="5C3072"/>
                </a:solidFill>
                <a:latin typeface="Bubblebody Neue"/>
              </a:rPr>
              <a:t>@reallygreatsite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781400" y="4314669"/>
            <a:ext cx="6414428" cy="438306"/>
            <a:chOff x="0" y="0"/>
            <a:chExt cx="2279713" cy="1557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79713" cy="155776"/>
            </a:xfrm>
            <a:custGeom>
              <a:avLst/>
              <a:gdLst/>
              <a:ahLst/>
              <a:cxnLst/>
              <a:rect r="r" b="b" t="t" l="l"/>
              <a:pathLst>
                <a:path h="155776" w="2279713">
                  <a:moveTo>
                    <a:pt x="61555" y="0"/>
                  </a:moveTo>
                  <a:lnTo>
                    <a:pt x="2218158" y="0"/>
                  </a:lnTo>
                  <a:cubicBezTo>
                    <a:pt x="2234483" y="0"/>
                    <a:pt x="2250140" y="6485"/>
                    <a:pt x="2261684" y="18029"/>
                  </a:cubicBezTo>
                  <a:cubicBezTo>
                    <a:pt x="2273227" y="29573"/>
                    <a:pt x="2279713" y="45229"/>
                    <a:pt x="2279713" y="61555"/>
                  </a:cubicBezTo>
                  <a:lnTo>
                    <a:pt x="2279713" y="94221"/>
                  </a:lnTo>
                  <a:cubicBezTo>
                    <a:pt x="2279713" y="110546"/>
                    <a:pt x="2273227" y="126203"/>
                    <a:pt x="2261684" y="137747"/>
                  </a:cubicBezTo>
                  <a:cubicBezTo>
                    <a:pt x="2250140" y="149290"/>
                    <a:pt x="2234483" y="155776"/>
                    <a:pt x="2218158" y="155776"/>
                  </a:cubicBezTo>
                  <a:lnTo>
                    <a:pt x="61555" y="155776"/>
                  </a:lnTo>
                  <a:cubicBezTo>
                    <a:pt x="45229" y="155776"/>
                    <a:pt x="29573" y="149290"/>
                    <a:pt x="18029" y="137747"/>
                  </a:cubicBezTo>
                  <a:cubicBezTo>
                    <a:pt x="6485" y="126203"/>
                    <a:pt x="0" y="110546"/>
                    <a:pt x="0" y="94221"/>
                  </a:cubicBezTo>
                  <a:lnTo>
                    <a:pt x="0" y="61555"/>
                  </a:lnTo>
                  <a:cubicBezTo>
                    <a:pt x="0" y="45229"/>
                    <a:pt x="6485" y="29573"/>
                    <a:pt x="18029" y="18029"/>
                  </a:cubicBezTo>
                  <a:cubicBezTo>
                    <a:pt x="29573" y="6485"/>
                    <a:pt x="45229" y="0"/>
                    <a:pt x="61555" y="0"/>
                  </a:cubicBezTo>
                  <a:close/>
                </a:path>
              </a:pathLst>
            </a:custGeom>
            <a:solidFill>
              <a:srgbClr val="F6B73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059128" y="4309346"/>
            <a:ext cx="5422594" cy="39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219">
                <a:solidFill>
                  <a:srgbClr val="5C3072"/>
                </a:solidFill>
                <a:latin typeface="Bubblebody Neue"/>
              </a:rPr>
              <a:t>https://www.mongodb.com/docs/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772365" y="4836678"/>
            <a:ext cx="6414428" cy="474148"/>
            <a:chOff x="0" y="0"/>
            <a:chExt cx="2279713" cy="1685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79713" cy="168514"/>
            </a:xfrm>
            <a:custGeom>
              <a:avLst/>
              <a:gdLst/>
              <a:ahLst/>
              <a:cxnLst/>
              <a:rect r="r" b="b" t="t" l="l"/>
              <a:pathLst>
                <a:path h="168514" w="2279713">
                  <a:moveTo>
                    <a:pt x="61555" y="0"/>
                  </a:moveTo>
                  <a:lnTo>
                    <a:pt x="2218158" y="0"/>
                  </a:lnTo>
                  <a:cubicBezTo>
                    <a:pt x="2234483" y="0"/>
                    <a:pt x="2250140" y="6485"/>
                    <a:pt x="2261684" y="18029"/>
                  </a:cubicBezTo>
                  <a:cubicBezTo>
                    <a:pt x="2273227" y="29573"/>
                    <a:pt x="2279713" y="45229"/>
                    <a:pt x="2279713" y="61555"/>
                  </a:cubicBezTo>
                  <a:lnTo>
                    <a:pt x="2279713" y="106960"/>
                  </a:lnTo>
                  <a:cubicBezTo>
                    <a:pt x="2279713" y="123285"/>
                    <a:pt x="2273227" y="138941"/>
                    <a:pt x="2261684" y="150485"/>
                  </a:cubicBezTo>
                  <a:cubicBezTo>
                    <a:pt x="2250140" y="162029"/>
                    <a:pt x="2234483" y="168514"/>
                    <a:pt x="2218158" y="168514"/>
                  </a:cubicBezTo>
                  <a:lnTo>
                    <a:pt x="61555" y="168514"/>
                  </a:lnTo>
                  <a:cubicBezTo>
                    <a:pt x="45229" y="168514"/>
                    <a:pt x="29573" y="162029"/>
                    <a:pt x="18029" y="150485"/>
                  </a:cubicBezTo>
                  <a:cubicBezTo>
                    <a:pt x="6485" y="138941"/>
                    <a:pt x="0" y="123285"/>
                    <a:pt x="0" y="106960"/>
                  </a:cubicBezTo>
                  <a:lnTo>
                    <a:pt x="0" y="61555"/>
                  </a:lnTo>
                  <a:cubicBezTo>
                    <a:pt x="0" y="45229"/>
                    <a:pt x="6485" y="29573"/>
                    <a:pt x="18029" y="18029"/>
                  </a:cubicBezTo>
                  <a:cubicBezTo>
                    <a:pt x="29573" y="6485"/>
                    <a:pt x="45229" y="0"/>
                    <a:pt x="61555" y="0"/>
                  </a:cubicBezTo>
                  <a:close/>
                </a:path>
              </a:pathLst>
            </a:custGeom>
            <a:solidFill>
              <a:srgbClr val="F6B73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910409" y="4874099"/>
            <a:ext cx="6265709" cy="39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219">
                <a:solidFill>
                  <a:srgbClr val="5C3072"/>
                </a:solidFill>
                <a:latin typeface="Bubblebody Neue"/>
              </a:rPr>
              <a:t>https://www.w3schools.com/nodejs/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836050" y="5444176"/>
            <a:ext cx="6414428" cy="438306"/>
            <a:chOff x="0" y="0"/>
            <a:chExt cx="2279713" cy="15577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79713" cy="155776"/>
            </a:xfrm>
            <a:custGeom>
              <a:avLst/>
              <a:gdLst/>
              <a:ahLst/>
              <a:cxnLst/>
              <a:rect r="r" b="b" t="t" l="l"/>
              <a:pathLst>
                <a:path h="155776" w="2279713">
                  <a:moveTo>
                    <a:pt x="61555" y="0"/>
                  </a:moveTo>
                  <a:lnTo>
                    <a:pt x="2218158" y="0"/>
                  </a:lnTo>
                  <a:cubicBezTo>
                    <a:pt x="2234483" y="0"/>
                    <a:pt x="2250140" y="6485"/>
                    <a:pt x="2261684" y="18029"/>
                  </a:cubicBezTo>
                  <a:cubicBezTo>
                    <a:pt x="2273227" y="29573"/>
                    <a:pt x="2279713" y="45229"/>
                    <a:pt x="2279713" y="61555"/>
                  </a:cubicBezTo>
                  <a:lnTo>
                    <a:pt x="2279713" y="94221"/>
                  </a:lnTo>
                  <a:cubicBezTo>
                    <a:pt x="2279713" y="110546"/>
                    <a:pt x="2273227" y="126203"/>
                    <a:pt x="2261684" y="137747"/>
                  </a:cubicBezTo>
                  <a:cubicBezTo>
                    <a:pt x="2250140" y="149290"/>
                    <a:pt x="2234483" y="155776"/>
                    <a:pt x="2218158" y="155776"/>
                  </a:cubicBezTo>
                  <a:lnTo>
                    <a:pt x="61555" y="155776"/>
                  </a:lnTo>
                  <a:cubicBezTo>
                    <a:pt x="45229" y="155776"/>
                    <a:pt x="29573" y="149290"/>
                    <a:pt x="18029" y="137747"/>
                  </a:cubicBezTo>
                  <a:cubicBezTo>
                    <a:pt x="6485" y="126203"/>
                    <a:pt x="0" y="110546"/>
                    <a:pt x="0" y="94221"/>
                  </a:cubicBezTo>
                  <a:lnTo>
                    <a:pt x="0" y="61555"/>
                  </a:lnTo>
                  <a:cubicBezTo>
                    <a:pt x="0" y="45229"/>
                    <a:pt x="6485" y="29573"/>
                    <a:pt x="18029" y="18029"/>
                  </a:cubicBezTo>
                  <a:cubicBezTo>
                    <a:pt x="29573" y="6485"/>
                    <a:pt x="45229" y="0"/>
                    <a:pt x="61555" y="0"/>
                  </a:cubicBezTo>
                  <a:close/>
                </a:path>
              </a:pathLst>
            </a:custGeom>
            <a:solidFill>
              <a:srgbClr val="F6B73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836050" y="5453273"/>
            <a:ext cx="6265709" cy="39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219">
                <a:solidFill>
                  <a:srgbClr val="5C3072"/>
                </a:solidFill>
                <a:latin typeface="Bubblebody Neue"/>
              </a:rPr>
              <a:t>https://expressjs.com/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836050" y="6111082"/>
            <a:ext cx="6181438" cy="441554"/>
            <a:chOff x="0" y="0"/>
            <a:chExt cx="2196907" cy="1569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196907" cy="156930"/>
            </a:xfrm>
            <a:custGeom>
              <a:avLst/>
              <a:gdLst/>
              <a:ahLst/>
              <a:cxnLst/>
              <a:rect r="r" b="b" t="t" l="l"/>
              <a:pathLst>
                <a:path h="156930" w="2196907">
                  <a:moveTo>
                    <a:pt x="63875" y="0"/>
                  </a:moveTo>
                  <a:lnTo>
                    <a:pt x="2133032" y="0"/>
                  </a:lnTo>
                  <a:cubicBezTo>
                    <a:pt x="2149973" y="0"/>
                    <a:pt x="2166220" y="6730"/>
                    <a:pt x="2178199" y="18708"/>
                  </a:cubicBezTo>
                  <a:cubicBezTo>
                    <a:pt x="2190178" y="30687"/>
                    <a:pt x="2196907" y="46934"/>
                    <a:pt x="2196907" y="63875"/>
                  </a:cubicBezTo>
                  <a:lnTo>
                    <a:pt x="2196907" y="93055"/>
                  </a:lnTo>
                  <a:cubicBezTo>
                    <a:pt x="2196907" y="109996"/>
                    <a:pt x="2190178" y="126243"/>
                    <a:pt x="2178199" y="138221"/>
                  </a:cubicBezTo>
                  <a:cubicBezTo>
                    <a:pt x="2166220" y="150200"/>
                    <a:pt x="2149973" y="156930"/>
                    <a:pt x="2133032" y="156930"/>
                  </a:cubicBezTo>
                  <a:lnTo>
                    <a:pt x="63875" y="156930"/>
                  </a:lnTo>
                  <a:cubicBezTo>
                    <a:pt x="46934" y="156930"/>
                    <a:pt x="30687" y="150200"/>
                    <a:pt x="18708" y="138221"/>
                  </a:cubicBezTo>
                  <a:cubicBezTo>
                    <a:pt x="6730" y="126243"/>
                    <a:pt x="0" y="109996"/>
                    <a:pt x="0" y="93055"/>
                  </a:cubicBezTo>
                  <a:lnTo>
                    <a:pt x="0" y="63875"/>
                  </a:lnTo>
                  <a:cubicBezTo>
                    <a:pt x="0" y="46934"/>
                    <a:pt x="6730" y="30687"/>
                    <a:pt x="18708" y="18708"/>
                  </a:cubicBezTo>
                  <a:cubicBezTo>
                    <a:pt x="30687" y="6730"/>
                    <a:pt x="46934" y="0"/>
                    <a:pt x="63875" y="0"/>
                  </a:cubicBezTo>
                  <a:close/>
                </a:path>
              </a:pathLst>
            </a:custGeom>
            <a:solidFill>
              <a:srgbClr val="F6B737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855760" y="6105759"/>
            <a:ext cx="6265709" cy="39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219">
                <a:solidFill>
                  <a:srgbClr val="5C3072"/>
                </a:solidFill>
                <a:latin typeface="Bubblebody Neue"/>
              </a:rPr>
              <a:t>https://reactstrap.github.io/</a:t>
            </a:r>
          </a:p>
        </p:txBody>
      </p:sp>
    </p:spTree>
  </p:cSld>
  <p:clrMapOvr>
    <a:masterClrMapping/>
  </p:clrMapOvr>
  <p:transition spd="fast">
    <p:wipe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F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8299" y="1028700"/>
            <a:ext cx="8003286" cy="8229600"/>
          </a:xfrm>
          <a:custGeom>
            <a:avLst/>
            <a:gdLst/>
            <a:ahLst/>
            <a:cxnLst/>
            <a:rect r="r" b="b" t="t" l="l"/>
            <a:pathLst>
              <a:path h="8229600" w="8003286">
                <a:moveTo>
                  <a:pt x="0" y="0"/>
                </a:moveTo>
                <a:lnTo>
                  <a:pt x="8003286" y="0"/>
                </a:lnTo>
                <a:lnTo>
                  <a:pt x="80032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22791" y="2745643"/>
            <a:ext cx="8848408" cy="200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04"/>
              </a:lnSpc>
            </a:pPr>
            <a:r>
              <a:rPr lang="en-US" sz="11360">
                <a:solidFill>
                  <a:srgbClr val="FFFFFF"/>
                </a:solidFill>
                <a:latin typeface="Bubblebody Neue Bold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22208" y="4662954"/>
            <a:ext cx="6754834" cy="525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8"/>
              </a:lnSpc>
            </a:pPr>
            <a:r>
              <a:rPr lang="en-US" sz="2941" spc="147">
                <a:solidFill>
                  <a:srgbClr val="FFFFFF"/>
                </a:solidFill>
                <a:latin typeface="Bubblebody Neue"/>
              </a:rPr>
              <a:t>Feel free to ask us any question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923942" y="6705907"/>
            <a:ext cx="7628769" cy="631527"/>
            <a:chOff x="0" y="0"/>
            <a:chExt cx="10171691" cy="84203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0171691" cy="842036"/>
              <a:chOff x="0" y="0"/>
              <a:chExt cx="2485019" cy="20571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485019" cy="205716"/>
              </a:xfrm>
              <a:custGeom>
                <a:avLst/>
                <a:gdLst/>
                <a:ahLst/>
                <a:cxnLst/>
                <a:rect r="r" b="b" t="t" l="l"/>
                <a:pathLst>
                  <a:path h="205716" w="2485019">
                    <a:moveTo>
                      <a:pt x="51756" y="0"/>
                    </a:moveTo>
                    <a:lnTo>
                      <a:pt x="2433262" y="0"/>
                    </a:lnTo>
                    <a:cubicBezTo>
                      <a:pt x="2446989" y="0"/>
                      <a:pt x="2460154" y="5453"/>
                      <a:pt x="2469860" y="15159"/>
                    </a:cubicBezTo>
                    <a:cubicBezTo>
                      <a:pt x="2479566" y="24865"/>
                      <a:pt x="2485019" y="38030"/>
                      <a:pt x="2485019" y="51756"/>
                    </a:cubicBezTo>
                    <a:lnTo>
                      <a:pt x="2485019" y="153959"/>
                    </a:lnTo>
                    <a:cubicBezTo>
                      <a:pt x="2485019" y="182543"/>
                      <a:pt x="2461847" y="205716"/>
                      <a:pt x="2433262" y="205716"/>
                    </a:cubicBezTo>
                    <a:lnTo>
                      <a:pt x="51756" y="205716"/>
                    </a:lnTo>
                    <a:cubicBezTo>
                      <a:pt x="23172" y="205716"/>
                      <a:pt x="0" y="182543"/>
                      <a:pt x="0" y="153959"/>
                    </a:cubicBezTo>
                    <a:lnTo>
                      <a:pt x="0" y="51756"/>
                    </a:lnTo>
                    <a:cubicBezTo>
                      <a:pt x="0" y="23172"/>
                      <a:pt x="23172" y="0"/>
                      <a:pt x="51756" y="0"/>
                    </a:cubicBezTo>
                    <a:close/>
                  </a:path>
                </a:pathLst>
              </a:custGeom>
              <a:solidFill>
                <a:srgbClr val="F6B737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489292" y="151778"/>
              <a:ext cx="9181051" cy="4813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spc="210">
                  <a:solidFill>
                    <a:srgbClr val="5C3072"/>
                  </a:solidFill>
                  <a:latin typeface="Bubblebody Neue Light"/>
                </a:rPr>
                <a:t>https://github.com/202212055Arkan/CollegeWeb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6479339">
            <a:off x="15030592" y="7062275"/>
            <a:ext cx="3705393" cy="4067796"/>
          </a:xfrm>
          <a:custGeom>
            <a:avLst/>
            <a:gdLst/>
            <a:ahLst/>
            <a:cxnLst/>
            <a:rect r="r" b="b" t="t" l="l"/>
            <a:pathLst>
              <a:path h="4067796" w="3705393">
                <a:moveTo>
                  <a:pt x="0" y="0"/>
                </a:moveTo>
                <a:lnTo>
                  <a:pt x="3705393" y="0"/>
                </a:lnTo>
                <a:lnTo>
                  <a:pt x="3705393" y="4067796"/>
                </a:lnTo>
                <a:lnTo>
                  <a:pt x="0" y="4067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589342">
            <a:off x="-2136479" y="3873875"/>
            <a:ext cx="3705393" cy="4067796"/>
          </a:xfrm>
          <a:custGeom>
            <a:avLst/>
            <a:gdLst/>
            <a:ahLst/>
            <a:cxnLst/>
            <a:rect r="r" b="b" t="t" l="l"/>
            <a:pathLst>
              <a:path h="4067796" w="3705393">
                <a:moveTo>
                  <a:pt x="0" y="0"/>
                </a:moveTo>
                <a:lnTo>
                  <a:pt x="3705393" y="0"/>
                </a:lnTo>
                <a:lnTo>
                  <a:pt x="3705393" y="4067797"/>
                </a:lnTo>
                <a:lnTo>
                  <a:pt x="0" y="4067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854092">
            <a:off x="7884382" y="-1564638"/>
            <a:ext cx="3705393" cy="4067796"/>
          </a:xfrm>
          <a:custGeom>
            <a:avLst/>
            <a:gdLst/>
            <a:ahLst/>
            <a:cxnLst/>
            <a:rect r="r" b="b" t="t" l="l"/>
            <a:pathLst>
              <a:path h="4067796" w="3705393">
                <a:moveTo>
                  <a:pt x="0" y="0"/>
                </a:moveTo>
                <a:lnTo>
                  <a:pt x="3705392" y="0"/>
                </a:lnTo>
                <a:lnTo>
                  <a:pt x="3705392" y="4067796"/>
                </a:lnTo>
                <a:lnTo>
                  <a:pt x="0" y="4067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14076" y="5860149"/>
            <a:ext cx="724600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erebri Bold"/>
              </a:rPr>
              <a:t>Go to our  Github Repo:</a:t>
            </a:r>
          </a:p>
        </p:txBody>
      </p:sp>
    </p:spTree>
  </p:cSld>
  <p:clrMapOvr>
    <a:masterClrMapping/>
  </p:clrMapOvr>
  <p:transition spd="slow">
    <p:circl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6998297" y="8006044"/>
            <a:ext cx="858337" cy="967140"/>
          </a:xfrm>
          <a:custGeom>
            <a:avLst/>
            <a:gdLst/>
            <a:ahLst/>
            <a:cxnLst/>
            <a:rect r="r" b="b" t="t" l="l"/>
            <a:pathLst>
              <a:path h="967140" w="858337">
                <a:moveTo>
                  <a:pt x="0" y="0"/>
                </a:moveTo>
                <a:lnTo>
                  <a:pt x="858337" y="0"/>
                </a:lnTo>
                <a:lnTo>
                  <a:pt x="858337" y="967140"/>
                </a:lnTo>
                <a:lnTo>
                  <a:pt x="0" y="967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93990" y="4001971"/>
            <a:ext cx="962644" cy="957831"/>
          </a:xfrm>
          <a:custGeom>
            <a:avLst/>
            <a:gdLst/>
            <a:ahLst/>
            <a:cxnLst/>
            <a:rect r="r" b="b" t="t" l="l"/>
            <a:pathLst>
              <a:path h="957831" w="962644">
                <a:moveTo>
                  <a:pt x="0" y="0"/>
                </a:moveTo>
                <a:lnTo>
                  <a:pt x="962644" y="0"/>
                </a:lnTo>
                <a:lnTo>
                  <a:pt x="962644" y="957831"/>
                </a:lnTo>
                <a:lnTo>
                  <a:pt x="0" y="9578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98297" y="6095856"/>
            <a:ext cx="771127" cy="946168"/>
          </a:xfrm>
          <a:custGeom>
            <a:avLst/>
            <a:gdLst/>
            <a:ahLst/>
            <a:cxnLst/>
            <a:rect r="r" b="b" t="t" l="l"/>
            <a:pathLst>
              <a:path h="946168" w="771127">
                <a:moveTo>
                  <a:pt x="0" y="0"/>
                </a:moveTo>
                <a:lnTo>
                  <a:pt x="771127" y="0"/>
                </a:lnTo>
                <a:lnTo>
                  <a:pt x="771127" y="946168"/>
                </a:lnTo>
                <a:lnTo>
                  <a:pt x="0" y="9461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27466" y="386358"/>
            <a:ext cx="964062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Why is College Web?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84634" y="4193867"/>
            <a:ext cx="8974666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Roboto Condensed"/>
              </a:rPr>
              <a:t>Website Creation becomes easy  within a few click.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93427" y="2116694"/>
            <a:ext cx="8974666" cy="102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Roboto Condensed"/>
              </a:rPr>
              <a:t>Colleges require websites for improved communication, but not all can develop them.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59974" y="6217149"/>
            <a:ext cx="8974666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Roboto Condensed"/>
              </a:rPr>
              <a:t>Centralized platform to display all colleges.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59974" y="8202594"/>
            <a:ext cx="8974666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Roboto Condensed"/>
              </a:rPr>
              <a:t>Exploring Colleges by Courses Offered.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796476" y="2183369"/>
            <a:ext cx="972948" cy="1165842"/>
          </a:xfrm>
          <a:custGeom>
            <a:avLst/>
            <a:gdLst/>
            <a:ahLst/>
            <a:cxnLst/>
            <a:rect r="r" b="b" t="t" l="l"/>
            <a:pathLst>
              <a:path h="1165842" w="972948">
                <a:moveTo>
                  <a:pt x="0" y="0"/>
                </a:moveTo>
                <a:lnTo>
                  <a:pt x="972948" y="0"/>
                </a:lnTo>
                <a:lnTo>
                  <a:pt x="972948" y="1165842"/>
                </a:lnTo>
                <a:lnTo>
                  <a:pt x="0" y="11658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9470350" y="339135"/>
            <a:ext cx="12070900" cy="12070900"/>
          </a:xfrm>
          <a:custGeom>
            <a:avLst/>
            <a:gdLst/>
            <a:ahLst/>
            <a:cxnLst/>
            <a:rect r="r" b="b" t="t" l="l"/>
            <a:pathLst>
              <a:path h="12070900" w="12070900">
                <a:moveTo>
                  <a:pt x="0" y="0"/>
                </a:moveTo>
                <a:lnTo>
                  <a:pt x="12070900" y="0"/>
                </a:lnTo>
                <a:lnTo>
                  <a:pt x="12070900" y="12070900"/>
                </a:lnTo>
                <a:lnTo>
                  <a:pt x="0" y="1207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28418" y="1786763"/>
            <a:ext cx="10154589" cy="8500237"/>
          </a:xfrm>
          <a:custGeom>
            <a:avLst/>
            <a:gdLst/>
            <a:ahLst/>
            <a:cxnLst/>
            <a:rect r="r" b="b" t="t" l="l"/>
            <a:pathLst>
              <a:path h="8500237" w="10154589">
                <a:moveTo>
                  <a:pt x="0" y="0"/>
                </a:moveTo>
                <a:lnTo>
                  <a:pt x="10154589" y="0"/>
                </a:lnTo>
                <a:lnTo>
                  <a:pt x="10154589" y="8500237"/>
                </a:lnTo>
                <a:lnTo>
                  <a:pt x="0" y="8500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8396" y="375792"/>
            <a:ext cx="103147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>
                <a:solidFill>
                  <a:srgbClr val="468FFA"/>
                </a:solidFill>
                <a:latin typeface="Roboto Condensed Bold"/>
              </a:rPr>
              <a:t>TOOLS AND TECHNOLOGY  USED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490645" y="2411327"/>
            <a:ext cx="4911616" cy="5464346"/>
            <a:chOff x="0" y="0"/>
            <a:chExt cx="6548821" cy="72857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9465" y="0"/>
              <a:ext cx="1716072" cy="1656789"/>
            </a:xfrm>
            <a:custGeom>
              <a:avLst/>
              <a:gdLst/>
              <a:ahLst/>
              <a:cxnLst/>
              <a:rect r="r" b="b" t="t" l="l"/>
              <a:pathLst>
                <a:path h="1656789" w="1716072">
                  <a:moveTo>
                    <a:pt x="0" y="0"/>
                  </a:moveTo>
                  <a:lnTo>
                    <a:pt x="1716072" y="0"/>
                  </a:lnTo>
                  <a:lnTo>
                    <a:pt x="1716072" y="1656789"/>
                  </a:lnTo>
                  <a:lnTo>
                    <a:pt x="0" y="1656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4215" y="1917960"/>
              <a:ext cx="1297264" cy="1554455"/>
            </a:xfrm>
            <a:custGeom>
              <a:avLst/>
              <a:gdLst/>
              <a:ahLst/>
              <a:cxnLst/>
              <a:rect r="r" b="b" t="t" l="l"/>
              <a:pathLst>
                <a:path h="1554455" w="1297264">
                  <a:moveTo>
                    <a:pt x="0" y="0"/>
                  </a:moveTo>
                  <a:lnTo>
                    <a:pt x="1297264" y="0"/>
                  </a:lnTo>
                  <a:lnTo>
                    <a:pt x="1297264" y="1554456"/>
                  </a:lnTo>
                  <a:lnTo>
                    <a:pt x="0" y="1554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9465" y="4027137"/>
              <a:ext cx="1505740" cy="1394691"/>
            </a:xfrm>
            <a:custGeom>
              <a:avLst/>
              <a:gdLst/>
              <a:ahLst/>
              <a:cxnLst/>
              <a:rect r="r" b="b" t="t" l="l"/>
              <a:pathLst>
                <a:path h="1394691" w="1505740">
                  <a:moveTo>
                    <a:pt x="0" y="0"/>
                  </a:moveTo>
                  <a:lnTo>
                    <a:pt x="1505740" y="0"/>
                  </a:lnTo>
                  <a:lnTo>
                    <a:pt x="1505740" y="1394691"/>
                  </a:lnTo>
                  <a:lnTo>
                    <a:pt x="0" y="1394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5780520"/>
              <a:ext cx="1365694" cy="1505274"/>
            </a:xfrm>
            <a:custGeom>
              <a:avLst/>
              <a:gdLst/>
              <a:ahLst/>
              <a:cxnLst/>
              <a:rect r="r" b="b" t="t" l="l"/>
              <a:pathLst>
                <a:path h="1505274" w="1365694">
                  <a:moveTo>
                    <a:pt x="0" y="0"/>
                  </a:moveTo>
                  <a:lnTo>
                    <a:pt x="1365694" y="0"/>
                  </a:lnTo>
                  <a:lnTo>
                    <a:pt x="1365694" y="1505274"/>
                  </a:lnTo>
                  <a:lnTo>
                    <a:pt x="0" y="1505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275960" y="2439283"/>
              <a:ext cx="4272861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3000">
                  <a:solidFill>
                    <a:srgbClr val="66D1FF"/>
                  </a:solidFill>
                  <a:latin typeface="Roboto Condensed"/>
                </a:rPr>
                <a:t>Express JS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275960" y="6117203"/>
              <a:ext cx="4272861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3000">
                  <a:solidFill>
                    <a:srgbClr val="66D1FF"/>
                  </a:solidFill>
                  <a:latin typeface="Roboto Condensed"/>
                </a:rPr>
                <a:t>Node JS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275960" y="4278243"/>
              <a:ext cx="4272861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3000">
                  <a:solidFill>
                    <a:srgbClr val="66D1FF"/>
                  </a:solidFill>
                  <a:latin typeface="Roboto Condensed"/>
                </a:rPr>
                <a:t>React JS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275960" y="695994"/>
              <a:ext cx="4272861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3000">
                  <a:solidFill>
                    <a:srgbClr val="66D1FF"/>
                  </a:solidFill>
                  <a:latin typeface="Roboto Condensed"/>
                </a:rPr>
                <a:t>MongoDB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7544" y="2330876"/>
            <a:ext cx="10267852" cy="5889929"/>
            <a:chOff x="0" y="0"/>
            <a:chExt cx="2704290" cy="15512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4290" cy="1551257"/>
            </a:xfrm>
            <a:custGeom>
              <a:avLst/>
              <a:gdLst/>
              <a:ahLst/>
              <a:cxnLst/>
              <a:rect r="r" b="b" t="t" l="l"/>
              <a:pathLst>
                <a:path h="1551257" w="2704290">
                  <a:moveTo>
                    <a:pt x="38454" y="0"/>
                  </a:moveTo>
                  <a:lnTo>
                    <a:pt x="2665837" y="0"/>
                  </a:lnTo>
                  <a:cubicBezTo>
                    <a:pt x="2676035" y="0"/>
                    <a:pt x="2685816" y="4051"/>
                    <a:pt x="2693027" y="11263"/>
                  </a:cubicBezTo>
                  <a:cubicBezTo>
                    <a:pt x="2700239" y="18474"/>
                    <a:pt x="2704290" y="28255"/>
                    <a:pt x="2704290" y="38454"/>
                  </a:cubicBezTo>
                  <a:lnTo>
                    <a:pt x="2704290" y="1512803"/>
                  </a:lnTo>
                  <a:cubicBezTo>
                    <a:pt x="2704290" y="1523002"/>
                    <a:pt x="2700239" y="1532783"/>
                    <a:pt x="2693027" y="1539994"/>
                  </a:cubicBezTo>
                  <a:cubicBezTo>
                    <a:pt x="2685816" y="1547206"/>
                    <a:pt x="2676035" y="1551257"/>
                    <a:pt x="2665837" y="1551257"/>
                  </a:cubicBezTo>
                  <a:lnTo>
                    <a:pt x="38454" y="1551257"/>
                  </a:lnTo>
                  <a:cubicBezTo>
                    <a:pt x="17216" y="1551257"/>
                    <a:pt x="0" y="1534041"/>
                    <a:pt x="0" y="1512803"/>
                  </a:cubicBezTo>
                  <a:lnTo>
                    <a:pt x="0" y="38454"/>
                  </a:lnTo>
                  <a:cubicBezTo>
                    <a:pt x="0" y="17216"/>
                    <a:pt x="17216" y="0"/>
                    <a:pt x="38454" y="0"/>
                  </a:cubicBezTo>
                  <a:close/>
                </a:path>
              </a:pathLst>
            </a:custGeom>
            <a:solidFill>
              <a:srgbClr val="5C30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61374" y="1406303"/>
            <a:ext cx="7108317" cy="8229600"/>
          </a:xfrm>
          <a:custGeom>
            <a:avLst/>
            <a:gdLst/>
            <a:ahLst/>
            <a:cxnLst/>
            <a:rect r="r" b="b" t="t" l="l"/>
            <a:pathLst>
              <a:path h="8229600" w="7108317">
                <a:moveTo>
                  <a:pt x="0" y="0"/>
                </a:moveTo>
                <a:lnTo>
                  <a:pt x="7108317" y="0"/>
                </a:lnTo>
                <a:lnTo>
                  <a:pt x="710831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60376">
            <a:off x="9579494" y="1972040"/>
            <a:ext cx="1771805" cy="1147244"/>
          </a:xfrm>
          <a:custGeom>
            <a:avLst/>
            <a:gdLst/>
            <a:ahLst/>
            <a:cxnLst/>
            <a:rect r="r" b="b" t="t" l="l"/>
            <a:pathLst>
              <a:path h="1147244" w="1771805">
                <a:moveTo>
                  <a:pt x="0" y="0"/>
                </a:moveTo>
                <a:lnTo>
                  <a:pt x="1771805" y="0"/>
                </a:lnTo>
                <a:lnTo>
                  <a:pt x="1771805" y="1147243"/>
                </a:lnTo>
                <a:lnTo>
                  <a:pt x="0" y="1147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2015" y="2960174"/>
            <a:ext cx="10140644" cy="462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83965" indent="-541983" lvl="1">
              <a:lnSpc>
                <a:spcPts val="8735"/>
              </a:lnSpc>
              <a:buFont typeface="Arial"/>
              <a:buChar char="•"/>
            </a:pPr>
            <a:r>
              <a:rPr lang="en-US" sz="5020">
                <a:solidFill>
                  <a:srgbClr val="FFFFFF"/>
                </a:solidFill>
                <a:latin typeface="Bubblebody Neue"/>
              </a:rPr>
              <a:t>Visitor</a:t>
            </a:r>
          </a:p>
          <a:p>
            <a:pPr marL="1083965" indent="-541983" lvl="1">
              <a:lnSpc>
                <a:spcPts val="8735"/>
              </a:lnSpc>
              <a:buFont typeface="Arial"/>
              <a:buChar char="•"/>
            </a:pPr>
            <a:r>
              <a:rPr lang="en-US" sz="5020">
                <a:solidFill>
                  <a:srgbClr val="FFFFFF"/>
                </a:solidFill>
                <a:latin typeface="Bubblebody Neue"/>
              </a:rPr>
              <a:t>Student</a:t>
            </a:r>
          </a:p>
          <a:p>
            <a:pPr marL="1083965" indent="-541983" lvl="1">
              <a:lnSpc>
                <a:spcPts val="8735"/>
              </a:lnSpc>
              <a:buFont typeface="Arial"/>
              <a:buChar char="•"/>
            </a:pPr>
            <a:r>
              <a:rPr lang="en-US" sz="5020">
                <a:solidFill>
                  <a:srgbClr val="FFFFFF"/>
                </a:solidFill>
                <a:latin typeface="Bubblebody Neue"/>
              </a:rPr>
              <a:t>College Admin</a:t>
            </a:r>
          </a:p>
          <a:p>
            <a:pPr>
              <a:lnSpc>
                <a:spcPts val="873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049034" y="394112"/>
            <a:ext cx="7416363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 spc="294">
                <a:solidFill>
                  <a:srgbClr val="FFFFFF"/>
                </a:solidFill>
                <a:latin typeface="Courier Prime"/>
              </a:rPr>
              <a:t>Stakeholders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098515">
            <a:off x="-185713" y="8310563"/>
            <a:ext cx="3600710" cy="3952875"/>
          </a:xfrm>
          <a:custGeom>
            <a:avLst/>
            <a:gdLst/>
            <a:ahLst/>
            <a:cxnLst/>
            <a:rect r="r" b="b" t="t" l="l"/>
            <a:pathLst>
              <a:path h="3952875" w="3600710">
                <a:moveTo>
                  <a:pt x="0" y="0"/>
                </a:moveTo>
                <a:lnTo>
                  <a:pt x="3600710" y="0"/>
                </a:lnTo>
                <a:lnTo>
                  <a:pt x="3600710" y="3952875"/>
                </a:lnTo>
                <a:lnTo>
                  <a:pt x="0" y="39528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509839">
            <a:off x="15458945" y="-570134"/>
            <a:ext cx="3600710" cy="3952875"/>
          </a:xfrm>
          <a:custGeom>
            <a:avLst/>
            <a:gdLst/>
            <a:ahLst/>
            <a:cxnLst/>
            <a:rect r="r" b="b" t="t" l="l"/>
            <a:pathLst>
              <a:path h="3952875" w="3600710">
                <a:moveTo>
                  <a:pt x="0" y="0"/>
                </a:moveTo>
                <a:lnTo>
                  <a:pt x="3600710" y="0"/>
                </a:lnTo>
                <a:lnTo>
                  <a:pt x="3600710" y="3952875"/>
                </a:lnTo>
                <a:lnTo>
                  <a:pt x="0" y="39528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620890">
            <a:off x="12334303" y="-318868"/>
            <a:ext cx="1293016" cy="1236593"/>
          </a:xfrm>
          <a:custGeom>
            <a:avLst/>
            <a:gdLst/>
            <a:ahLst/>
            <a:cxnLst/>
            <a:rect r="r" b="b" t="t" l="l"/>
            <a:pathLst>
              <a:path h="1236593" w="1293016">
                <a:moveTo>
                  <a:pt x="0" y="0"/>
                </a:moveTo>
                <a:lnTo>
                  <a:pt x="1293016" y="0"/>
                </a:lnTo>
                <a:lnTo>
                  <a:pt x="1293016" y="1236594"/>
                </a:lnTo>
                <a:lnTo>
                  <a:pt x="0" y="12365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F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40927" y="-1699607"/>
            <a:ext cx="3294147" cy="3399213"/>
          </a:xfrm>
          <a:custGeom>
            <a:avLst/>
            <a:gdLst/>
            <a:ahLst/>
            <a:cxnLst/>
            <a:rect r="r" b="b" t="t" l="l"/>
            <a:pathLst>
              <a:path h="3399213" w="3294147">
                <a:moveTo>
                  <a:pt x="0" y="0"/>
                </a:moveTo>
                <a:lnTo>
                  <a:pt x="3294146" y="0"/>
                </a:lnTo>
                <a:lnTo>
                  <a:pt x="3294146" y="3399214"/>
                </a:lnTo>
                <a:lnTo>
                  <a:pt x="0" y="339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50332" y="1124481"/>
            <a:ext cx="12022711" cy="8795227"/>
          </a:xfrm>
          <a:custGeom>
            <a:avLst/>
            <a:gdLst/>
            <a:ahLst/>
            <a:cxnLst/>
            <a:rect r="r" b="b" t="t" l="l"/>
            <a:pathLst>
              <a:path h="8795227" w="12022711">
                <a:moveTo>
                  <a:pt x="0" y="0"/>
                </a:moveTo>
                <a:lnTo>
                  <a:pt x="12022711" y="0"/>
                </a:lnTo>
                <a:lnTo>
                  <a:pt x="12022711" y="8795227"/>
                </a:lnTo>
                <a:lnTo>
                  <a:pt x="0" y="8795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82" t="-6552" r="0" b="-952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588471"/>
            <a:ext cx="3775276" cy="5698529"/>
          </a:xfrm>
          <a:custGeom>
            <a:avLst/>
            <a:gdLst/>
            <a:ahLst/>
            <a:cxnLst/>
            <a:rect r="r" b="b" t="t" l="l"/>
            <a:pathLst>
              <a:path h="5698529" w="3775276">
                <a:moveTo>
                  <a:pt x="0" y="0"/>
                </a:moveTo>
                <a:lnTo>
                  <a:pt x="3775276" y="0"/>
                </a:lnTo>
                <a:lnTo>
                  <a:pt x="3775276" y="5698529"/>
                </a:lnTo>
                <a:lnTo>
                  <a:pt x="0" y="56985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55035" y="-40294"/>
            <a:ext cx="11926604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Roboto Condensed"/>
              </a:rPr>
              <a:t>Visitor's Perspective</a:t>
            </a:r>
          </a:p>
          <a:p>
            <a:pPr algn="just" marL="0" indent="0" lvl="0">
              <a:lnSpc>
                <a:spcPts val="69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F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32845" y="616603"/>
            <a:ext cx="1622311" cy="1406429"/>
            <a:chOff x="0" y="0"/>
            <a:chExt cx="2163081" cy="187523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937620"/>
              <a:ext cx="1953140" cy="937620"/>
              <a:chOff x="0" y="0"/>
              <a:chExt cx="13288429" cy="637921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3288429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13288429">
                    <a:moveTo>
                      <a:pt x="6637706" y="0"/>
                    </a:moveTo>
                    <a:lnTo>
                      <a:pt x="6637706" y="0"/>
                    </a:lnTo>
                    <a:lnTo>
                      <a:pt x="6637706" y="7620"/>
                    </a:lnTo>
                    <a:lnTo>
                      <a:pt x="0" y="6379210"/>
                    </a:lnTo>
                    <a:lnTo>
                      <a:pt x="6642519" y="6379210"/>
                    </a:lnTo>
                    <a:lnTo>
                      <a:pt x="13288429" y="0"/>
                    </a:lnTo>
                    <a:lnTo>
                      <a:pt x="6637706" y="0"/>
                    </a:lnTo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09940" y="0"/>
              <a:ext cx="1953140" cy="937620"/>
              <a:chOff x="0" y="0"/>
              <a:chExt cx="13288429" cy="63792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3288429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13288429">
                    <a:moveTo>
                      <a:pt x="6637706" y="0"/>
                    </a:moveTo>
                    <a:lnTo>
                      <a:pt x="6637706" y="0"/>
                    </a:lnTo>
                    <a:lnTo>
                      <a:pt x="6637706" y="7620"/>
                    </a:lnTo>
                    <a:lnTo>
                      <a:pt x="0" y="6379210"/>
                    </a:lnTo>
                    <a:lnTo>
                      <a:pt x="6642519" y="6379210"/>
                    </a:lnTo>
                    <a:lnTo>
                      <a:pt x="13288429" y="0"/>
                    </a:lnTo>
                    <a:lnTo>
                      <a:pt x="6637706" y="0"/>
                    </a:lnTo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3475608" y="3445341"/>
            <a:ext cx="17153060" cy="5557624"/>
            <a:chOff x="0" y="0"/>
            <a:chExt cx="2573192" cy="18765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73192" cy="1876559"/>
            </a:xfrm>
            <a:custGeom>
              <a:avLst/>
              <a:gdLst/>
              <a:ahLst/>
              <a:cxnLst/>
              <a:rect r="r" b="b" t="t" l="l"/>
              <a:pathLst>
                <a:path h="1876559" w="2573192">
                  <a:moveTo>
                    <a:pt x="2448732" y="1876559"/>
                  </a:moveTo>
                  <a:lnTo>
                    <a:pt x="124460" y="1876559"/>
                  </a:lnTo>
                  <a:cubicBezTo>
                    <a:pt x="55880" y="1876559"/>
                    <a:pt x="0" y="1820679"/>
                    <a:pt x="0" y="17520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48732" y="0"/>
                  </a:lnTo>
                  <a:cubicBezTo>
                    <a:pt x="2517312" y="0"/>
                    <a:pt x="2573192" y="55880"/>
                    <a:pt x="2573192" y="124460"/>
                  </a:cubicBezTo>
                  <a:lnTo>
                    <a:pt x="2573192" y="1752099"/>
                  </a:lnTo>
                  <a:cubicBezTo>
                    <a:pt x="2573192" y="1820679"/>
                    <a:pt x="2517312" y="1876559"/>
                    <a:pt x="2448732" y="1876559"/>
                  </a:cubicBezTo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0" y="3096857"/>
            <a:ext cx="8174012" cy="7009377"/>
          </a:xfrm>
          <a:custGeom>
            <a:avLst/>
            <a:gdLst/>
            <a:ahLst/>
            <a:cxnLst/>
            <a:rect r="r" b="b" t="t" l="l"/>
            <a:pathLst>
              <a:path h="7009377" w="8174012">
                <a:moveTo>
                  <a:pt x="0" y="0"/>
                </a:moveTo>
                <a:lnTo>
                  <a:pt x="8174012" y="0"/>
                </a:lnTo>
                <a:lnTo>
                  <a:pt x="8174012" y="7009376"/>
                </a:lnTo>
                <a:lnTo>
                  <a:pt x="0" y="7009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517186" y="4061656"/>
            <a:ext cx="8726723" cy="4286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</a:p>
          <a:p>
            <a:pPr algn="just" marL="778667" indent="-389333" lvl="1">
              <a:lnSpc>
                <a:spcPts val="5337"/>
              </a:lnSpc>
              <a:buFont typeface="Arial"/>
              <a:buChar char="•"/>
            </a:pPr>
            <a:r>
              <a:rPr lang="en-US" sz="3606">
                <a:solidFill>
                  <a:srgbClr val="FFBD59"/>
                </a:solidFill>
                <a:latin typeface="Roboto Condensed Bold"/>
              </a:rPr>
              <a:t>User Registration and Login</a:t>
            </a:r>
          </a:p>
          <a:p>
            <a:pPr algn="just" marL="778667" indent="-389333" lvl="1">
              <a:lnSpc>
                <a:spcPts val="5337"/>
              </a:lnSpc>
              <a:buFont typeface="Arial"/>
              <a:buChar char="•"/>
            </a:pPr>
            <a:r>
              <a:rPr lang="en-US" sz="3606">
                <a:solidFill>
                  <a:srgbClr val="FFBD59"/>
                </a:solidFill>
                <a:latin typeface="Roboto Condensed Bold"/>
              </a:rPr>
              <a:t>Mail Authentication</a:t>
            </a:r>
          </a:p>
          <a:p>
            <a:pPr algn="just" marL="778667" indent="-389333" lvl="1">
              <a:lnSpc>
                <a:spcPts val="5337"/>
              </a:lnSpc>
              <a:buFont typeface="Arial"/>
              <a:buChar char="•"/>
            </a:pPr>
            <a:r>
              <a:rPr lang="en-US" sz="3606">
                <a:solidFill>
                  <a:srgbClr val="FFBD59"/>
                </a:solidFill>
                <a:latin typeface="Roboto Condensed Bold"/>
              </a:rPr>
              <a:t>View and Search College</a:t>
            </a:r>
          </a:p>
          <a:p>
            <a:pPr algn="just" marL="778667" indent="-389333" lvl="1">
              <a:lnSpc>
                <a:spcPts val="5337"/>
              </a:lnSpc>
              <a:buFont typeface="Arial"/>
              <a:buChar char="•"/>
            </a:pPr>
            <a:r>
              <a:rPr lang="en-US" sz="3606">
                <a:solidFill>
                  <a:srgbClr val="FFBD59"/>
                </a:solidFill>
                <a:latin typeface="Roboto Condensed Bold"/>
              </a:rPr>
              <a:t>Filter College</a:t>
            </a:r>
          </a:p>
          <a:p>
            <a:pPr algn="just">
              <a:lnSpc>
                <a:spcPts val="5337"/>
              </a:lnSpc>
            </a:pPr>
          </a:p>
          <a:p>
            <a:pPr algn="just">
              <a:lnSpc>
                <a:spcPts val="533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6580" y="530878"/>
            <a:ext cx="8599758" cy="2316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02"/>
              </a:lnSpc>
            </a:pPr>
            <a:r>
              <a:rPr lang="en-US" sz="4430">
                <a:solidFill>
                  <a:srgbClr val="FFFFFF"/>
                </a:solidFill>
                <a:latin typeface="IBM Plex Mono"/>
              </a:rPr>
              <a:t>Visitor's</a:t>
            </a:r>
          </a:p>
          <a:p>
            <a:pPr algn="just">
              <a:lnSpc>
                <a:spcPts val="6202"/>
              </a:lnSpc>
            </a:pPr>
            <a:r>
              <a:rPr lang="en-US" sz="4430">
                <a:solidFill>
                  <a:srgbClr val="FFFFFF"/>
                </a:solidFill>
                <a:latin typeface="IBM Plex Mono"/>
              </a:rPr>
              <a:t>Functionalities</a:t>
            </a:r>
          </a:p>
          <a:p>
            <a:pPr algn="ctr" marL="0" indent="0" lvl="0">
              <a:lnSpc>
                <a:spcPts val="6202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F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48586" y="0"/>
            <a:ext cx="9939414" cy="5423413"/>
          </a:xfrm>
          <a:custGeom>
            <a:avLst/>
            <a:gdLst/>
            <a:ahLst/>
            <a:cxnLst/>
            <a:rect r="r" b="b" t="t" l="l"/>
            <a:pathLst>
              <a:path h="5423413" w="9939414">
                <a:moveTo>
                  <a:pt x="0" y="0"/>
                </a:moveTo>
                <a:lnTo>
                  <a:pt x="9939414" y="0"/>
                </a:lnTo>
                <a:lnTo>
                  <a:pt x="9939414" y="5423413"/>
                </a:lnTo>
                <a:lnTo>
                  <a:pt x="0" y="5423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9" t="0" r="-123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185848" cy="5423413"/>
          </a:xfrm>
          <a:custGeom>
            <a:avLst/>
            <a:gdLst/>
            <a:ahLst/>
            <a:cxnLst/>
            <a:rect r="r" b="b" t="t" l="l"/>
            <a:pathLst>
              <a:path h="5423413" w="10185848">
                <a:moveTo>
                  <a:pt x="0" y="0"/>
                </a:moveTo>
                <a:lnTo>
                  <a:pt x="10185848" y="0"/>
                </a:lnTo>
                <a:lnTo>
                  <a:pt x="10185848" y="5423413"/>
                </a:lnTo>
                <a:lnTo>
                  <a:pt x="0" y="5423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32418" y="5423413"/>
            <a:ext cx="10618266" cy="5653652"/>
          </a:xfrm>
          <a:custGeom>
            <a:avLst/>
            <a:gdLst/>
            <a:ahLst/>
            <a:cxnLst/>
            <a:rect r="r" b="b" t="t" l="l"/>
            <a:pathLst>
              <a:path h="5653652" w="10618266">
                <a:moveTo>
                  <a:pt x="0" y="0"/>
                </a:moveTo>
                <a:lnTo>
                  <a:pt x="10618266" y="0"/>
                </a:lnTo>
                <a:lnTo>
                  <a:pt x="10618266" y="5653652"/>
                </a:lnTo>
                <a:lnTo>
                  <a:pt x="0" y="5653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11791" y="5423413"/>
            <a:ext cx="9676209" cy="5143500"/>
          </a:xfrm>
          <a:custGeom>
            <a:avLst/>
            <a:gdLst/>
            <a:ahLst/>
            <a:cxnLst/>
            <a:rect r="r" b="b" t="t" l="l"/>
            <a:pathLst>
              <a:path h="5143500" w="9676209">
                <a:moveTo>
                  <a:pt x="0" y="0"/>
                </a:moveTo>
                <a:lnTo>
                  <a:pt x="9676209" y="0"/>
                </a:lnTo>
                <a:lnTo>
                  <a:pt x="967620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r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2F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790" y="5143500"/>
            <a:ext cx="1741820" cy="1630977"/>
          </a:xfrm>
          <a:custGeom>
            <a:avLst/>
            <a:gdLst/>
            <a:ahLst/>
            <a:cxnLst/>
            <a:rect r="r" b="b" t="t" l="l"/>
            <a:pathLst>
              <a:path h="1630977" w="1741820">
                <a:moveTo>
                  <a:pt x="0" y="0"/>
                </a:moveTo>
                <a:lnTo>
                  <a:pt x="1741820" y="0"/>
                </a:lnTo>
                <a:lnTo>
                  <a:pt x="1741820" y="1630977"/>
                </a:lnTo>
                <a:lnTo>
                  <a:pt x="0" y="1630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7774" y="2778039"/>
            <a:ext cx="4350221" cy="10268763"/>
          </a:xfrm>
          <a:custGeom>
            <a:avLst/>
            <a:gdLst/>
            <a:ahLst/>
            <a:cxnLst/>
            <a:rect r="r" b="b" t="t" l="l"/>
            <a:pathLst>
              <a:path h="10268763" w="4350221">
                <a:moveTo>
                  <a:pt x="0" y="0"/>
                </a:moveTo>
                <a:lnTo>
                  <a:pt x="4350221" y="0"/>
                </a:lnTo>
                <a:lnTo>
                  <a:pt x="4350221" y="10268762"/>
                </a:lnTo>
                <a:lnTo>
                  <a:pt x="0" y="10268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0927" y="-1699607"/>
            <a:ext cx="3294147" cy="3399213"/>
          </a:xfrm>
          <a:custGeom>
            <a:avLst/>
            <a:gdLst/>
            <a:ahLst/>
            <a:cxnLst/>
            <a:rect r="r" b="b" t="t" l="l"/>
            <a:pathLst>
              <a:path h="3399213" w="3294147">
                <a:moveTo>
                  <a:pt x="0" y="0"/>
                </a:moveTo>
                <a:lnTo>
                  <a:pt x="3294146" y="0"/>
                </a:lnTo>
                <a:lnTo>
                  <a:pt x="3294146" y="3399214"/>
                </a:lnTo>
                <a:lnTo>
                  <a:pt x="0" y="33992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54981" y="0"/>
            <a:ext cx="9309850" cy="10080625"/>
          </a:xfrm>
          <a:custGeom>
            <a:avLst/>
            <a:gdLst/>
            <a:ahLst/>
            <a:cxnLst/>
            <a:rect r="r" b="b" t="t" l="l"/>
            <a:pathLst>
              <a:path h="10080625" w="9309850">
                <a:moveTo>
                  <a:pt x="0" y="0"/>
                </a:moveTo>
                <a:lnTo>
                  <a:pt x="9309850" y="0"/>
                </a:lnTo>
                <a:lnTo>
                  <a:pt x="9309850" y="10080625"/>
                </a:lnTo>
                <a:lnTo>
                  <a:pt x="0" y="100806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099" r="0" b="-409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5088" y="111125"/>
            <a:ext cx="11926604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Roboto Condensed"/>
              </a:rPr>
              <a:t>Student’s Perspective</a:t>
            </a:r>
          </a:p>
          <a:p>
            <a:pPr algn="just" marL="0" indent="0" lvl="0">
              <a:lnSpc>
                <a:spcPts val="69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DAFs0FdTLN0</dc:identifier>
  <dcterms:modified xsi:type="dcterms:W3CDTF">2011-08-01T06:04:30Z</dcterms:modified>
  <cp:revision>1</cp:revision>
  <dc:title>Final CollegeWeb</dc:title>
</cp:coreProperties>
</file>